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20"/>
  </p:notesMasterIdLst>
  <p:sldIdLst>
    <p:sldId id="363" r:id="rId3"/>
    <p:sldId id="381" r:id="rId4"/>
    <p:sldId id="365" r:id="rId5"/>
    <p:sldId id="380" r:id="rId6"/>
    <p:sldId id="366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5" r:id="rId15"/>
    <p:sldId id="376" r:id="rId16"/>
    <p:sldId id="379" r:id="rId17"/>
    <p:sldId id="377" r:id="rId18"/>
    <p:sldId id="31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92" autoAdjust="0"/>
    <p:restoredTop sz="96196" autoAdjust="0"/>
  </p:normalViewPr>
  <p:slideViewPr>
    <p:cSldViewPr snapToGrid="0" showGuides="1">
      <p:cViewPr>
        <p:scale>
          <a:sx n="79" d="100"/>
          <a:sy n="79" d="100"/>
        </p:scale>
        <p:origin x="-1037" y="-197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538E0-A74E-46B4-8770-E8413D2CF38C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62803-9FED-4500-ABA0-B748FB8E88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9834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62803-9FED-4500-ABA0-B748FB8E884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1151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=""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18837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2">
            <a:extLst>
              <a:ext uri="{FF2B5EF4-FFF2-40B4-BE49-F238E27FC236}">
                <a16:creationId xmlns="" xmlns:a16="http://schemas.microsoft.com/office/drawing/2014/main" id="{C56809D4-139D-46A4-95D4-28A24193D00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56827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="" xmlns:a16="http://schemas.microsoft.com/office/drawing/2014/main" id="{512B8526-6395-40A2-9FBE-B930B478136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80134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="" xmlns:a16="http://schemas.microsoft.com/office/drawing/2014/main" id="{382E9E28-B05C-40A5-AA83-1BD424FE702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53888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="" xmlns:a16="http://schemas.microsoft.com/office/drawing/2014/main" id="{5AC1333C-DE5D-4D51-8B20-FC7CB2F76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="" xmlns:p14="http://schemas.microsoft.com/office/powerpoint/2010/main" val="264557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16366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64928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74830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79604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NG sets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="" xmlns:p14="http://schemas.microsoft.com/office/powerpoint/2010/main" val="27760585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="" xmlns:p14="http://schemas.microsoft.com/office/powerpoint/2010/main" val="313676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500807" y="1260376"/>
            <a:ext cx="5040000" cy="504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39697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="" xmlns:p14="http://schemas.microsoft.com/office/powerpoint/2010/main" val="3449694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52C9A214-9DA2-47C3-BE60-018A16769CD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-9526"/>
            <a:ext cx="7184425" cy="6886575"/>
          </a:xfrm>
          <a:custGeom>
            <a:avLst/>
            <a:gdLst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1323481 w 7155850"/>
              <a:gd name="connsiteY14" fmla="*/ 6866659 h 6877050"/>
              <a:gd name="connsiteX15" fmla="*/ 0 w 7155850"/>
              <a:gd name="connsiteY15" fmla="*/ 6858000 h 6877050"/>
              <a:gd name="connsiteX16" fmla="*/ 0 w 7155850"/>
              <a:gd name="connsiteY16" fmla="*/ 4710909 h 6877050"/>
              <a:gd name="connsiteX17" fmla="*/ 0 w 7155850"/>
              <a:gd name="connsiteY17" fmla="*/ 304398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1323481 w 7155850"/>
              <a:gd name="connsiteY14" fmla="*/ 6866659 h 6877050"/>
              <a:gd name="connsiteX15" fmla="*/ 0 w 7155850"/>
              <a:gd name="connsiteY15" fmla="*/ 6858000 h 6877050"/>
              <a:gd name="connsiteX16" fmla="*/ 0 w 7155850"/>
              <a:gd name="connsiteY16" fmla="*/ 4710909 h 6877050"/>
              <a:gd name="connsiteX17" fmla="*/ 0 w 7155850"/>
              <a:gd name="connsiteY17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1323481 w 7155850"/>
              <a:gd name="connsiteY14" fmla="*/ 6866659 h 6877050"/>
              <a:gd name="connsiteX15" fmla="*/ 0 w 7155850"/>
              <a:gd name="connsiteY15" fmla="*/ 6858000 h 6877050"/>
              <a:gd name="connsiteX16" fmla="*/ 0 w 7155850"/>
              <a:gd name="connsiteY16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0 w 7155850"/>
              <a:gd name="connsiteY14" fmla="*/ 6858000 h 6877050"/>
              <a:gd name="connsiteX15" fmla="*/ 0 w 7155850"/>
              <a:gd name="connsiteY15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1329860 w 7155850"/>
              <a:gd name="connsiteY12" fmla="*/ 6877050 h 6877050"/>
              <a:gd name="connsiteX13" fmla="*/ 0 w 7155850"/>
              <a:gd name="connsiteY13" fmla="*/ 6858000 h 6877050"/>
              <a:gd name="connsiteX14" fmla="*/ 0 w 7155850"/>
              <a:gd name="connsiteY14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0 w 7155850"/>
              <a:gd name="connsiteY12" fmla="*/ 6858000 h 6877050"/>
              <a:gd name="connsiteX13" fmla="*/ 0 w 7155850"/>
              <a:gd name="connsiteY13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0 w 7155850"/>
              <a:gd name="connsiteY11" fmla="*/ 6858000 h 6877050"/>
              <a:gd name="connsiteX12" fmla="*/ 0 w 7155850"/>
              <a:gd name="connsiteY12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2945517 w 7155850"/>
              <a:gd name="connsiteY7" fmla="*/ 6877050 h 6877050"/>
              <a:gd name="connsiteX8" fmla="*/ 2928567 w 7155850"/>
              <a:gd name="connsiteY8" fmla="*/ 6849441 h 6877050"/>
              <a:gd name="connsiteX9" fmla="*/ 2911768 w 7155850"/>
              <a:gd name="connsiteY9" fmla="*/ 6877050 h 6877050"/>
              <a:gd name="connsiteX10" fmla="*/ 0 w 7155850"/>
              <a:gd name="connsiteY10" fmla="*/ 6858000 h 6877050"/>
              <a:gd name="connsiteX11" fmla="*/ 0 w 7155850"/>
              <a:gd name="connsiteY11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2945517 w 7155850"/>
              <a:gd name="connsiteY6" fmla="*/ 6877050 h 6877050"/>
              <a:gd name="connsiteX7" fmla="*/ 2928567 w 7155850"/>
              <a:gd name="connsiteY7" fmla="*/ 6849441 h 6877050"/>
              <a:gd name="connsiteX8" fmla="*/ 2911768 w 7155850"/>
              <a:gd name="connsiteY8" fmla="*/ 6877050 h 6877050"/>
              <a:gd name="connsiteX9" fmla="*/ 0 w 7155850"/>
              <a:gd name="connsiteY9" fmla="*/ 6858000 h 6877050"/>
              <a:gd name="connsiteX10" fmla="*/ 0 w 7155850"/>
              <a:gd name="connsiteY10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2945517 w 7155850"/>
              <a:gd name="connsiteY5" fmla="*/ 6877050 h 6877050"/>
              <a:gd name="connsiteX6" fmla="*/ 2928567 w 7155850"/>
              <a:gd name="connsiteY6" fmla="*/ 6849441 h 6877050"/>
              <a:gd name="connsiteX7" fmla="*/ 2911768 w 7155850"/>
              <a:gd name="connsiteY7" fmla="*/ 6877050 h 6877050"/>
              <a:gd name="connsiteX8" fmla="*/ 0 w 7155850"/>
              <a:gd name="connsiteY8" fmla="*/ 6858000 h 6877050"/>
              <a:gd name="connsiteX9" fmla="*/ 0 w 7155850"/>
              <a:gd name="connsiteY9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2945517 w 7155850"/>
              <a:gd name="connsiteY4" fmla="*/ 6877050 h 6877050"/>
              <a:gd name="connsiteX5" fmla="*/ 2928567 w 7155850"/>
              <a:gd name="connsiteY5" fmla="*/ 6849441 h 6877050"/>
              <a:gd name="connsiteX6" fmla="*/ 2911768 w 7155850"/>
              <a:gd name="connsiteY6" fmla="*/ 6877050 h 6877050"/>
              <a:gd name="connsiteX7" fmla="*/ 0 w 7155850"/>
              <a:gd name="connsiteY7" fmla="*/ 6858000 h 6877050"/>
              <a:gd name="connsiteX8" fmla="*/ 0 w 7155850"/>
              <a:gd name="connsiteY8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155850 w 7155850"/>
              <a:gd name="connsiteY2" fmla="*/ 19050 h 6877050"/>
              <a:gd name="connsiteX3" fmla="*/ 2945517 w 7155850"/>
              <a:gd name="connsiteY3" fmla="*/ 6877050 h 6877050"/>
              <a:gd name="connsiteX4" fmla="*/ 2928567 w 7155850"/>
              <a:gd name="connsiteY4" fmla="*/ 6849441 h 6877050"/>
              <a:gd name="connsiteX5" fmla="*/ 2911768 w 7155850"/>
              <a:gd name="connsiteY5" fmla="*/ 6877050 h 6877050"/>
              <a:gd name="connsiteX6" fmla="*/ 0 w 7155850"/>
              <a:gd name="connsiteY6" fmla="*/ 6858000 h 6877050"/>
              <a:gd name="connsiteX7" fmla="*/ 0 w 7155850"/>
              <a:gd name="connsiteY7" fmla="*/ 0 h 6877050"/>
              <a:gd name="connsiteX0" fmla="*/ 0 w 7155850"/>
              <a:gd name="connsiteY0" fmla="*/ 0 h 6877050"/>
              <a:gd name="connsiteX1" fmla="*/ 7155850 w 7155850"/>
              <a:gd name="connsiteY1" fmla="*/ 19050 h 6877050"/>
              <a:gd name="connsiteX2" fmla="*/ 2945517 w 7155850"/>
              <a:gd name="connsiteY2" fmla="*/ 6877050 h 6877050"/>
              <a:gd name="connsiteX3" fmla="*/ 2928567 w 7155850"/>
              <a:gd name="connsiteY3" fmla="*/ 6849441 h 6877050"/>
              <a:gd name="connsiteX4" fmla="*/ 2911768 w 7155850"/>
              <a:gd name="connsiteY4" fmla="*/ 6877050 h 6877050"/>
              <a:gd name="connsiteX5" fmla="*/ 0 w 7155850"/>
              <a:gd name="connsiteY5" fmla="*/ 6858000 h 6877050"/>
              <a:gd name="connsiteX6" fmla="*/ 0 w 7155850"/>
              <a:gd name="connsiteY6" fmla="*/ 0 h 6877050"/>
              <a:gd name="connsiteX0" fmla="*/ 0 w 7184425"/>
              <a:gd name="connsiteY0" fmla="*/ 9525 h 6886575"/>
              <a:gd name="connsiteX1" fmla="*/ 7184425 w 7184425"/>
              <a:gd name="connsiteY1" fmla="*/ 0 h 6886575"/>
              <a:gd name="connsiteX2" fmla="*/ 2945517 w 7184425"/>
              <a:gd name="connsiteY2" fmla="*/ 6886575 h 6886575"/>
              <a:gd name="connsiteX3" fmla="*/ 2928567 w 7184425"/>
              <a:gd name="connsiteY3" fmla="*/ 6858966 h 6886575"/>
              <a:gd name="connsiteX4" fmla="*/ 2911768 w 7184425"/>
              <a:gd name="connsiteY4" fmla="*/ 6886575 h 6886575"/>
              <a:gd name="connsiteX5" fmla="*/ 0 w 7184425"/>
              <a:gd name="connsiteY5" fmla="*/ 6867525 h 6886575"/>
              <a:gd name="connsiteX6" fmla="*/ 0 w 7184425"/>
              <a:gd name="connsiteY6" fmla="*/ 9525 h 6886575"/>
              <a:gd name="connsiteX0" fmla="*/ 0 w 7184425"/>
              <a:gd name="connsiteY0" fmla="*/ 9525 h 6886575"/>
              <a:gd name="connsiteX1" fmla="*/ 7184425 w 7184425"/>
              <a:gd name="connsiteY1" fmla="*/ 0 h 6886575"/>
              <a:gd name="connsiteX2" fmla="*/ 2945517 w 7184425"/>
              <a:gd name="connsiteY2" fmla="*/ 6886575 h 6886575"/>
              <a:gd name="connsiteX3" fmla="*/ 2928567 w 7184425"/>
              <a:gd name="connsiteY3" fmla="*/ 6858966 h 6886575"/>
              <a:gd name="connsiteX4" fmla="*/ 0 w 7184425"/>
              <a:gd name="connsiteY4" fmla="*/ 6867525 h 6886575"/>
              <a:gd name="connsiteX5" fmla="*/ 0 w 7184425"/>
              <a:gd name="connsiteY5" fmla="*/ 9525 h 6886575"/>
              <a:gd name="connsiteX0" fmla="*/ 0 w 7184425"/>
              <a:gd name="connsiteY0" fmla="*/ 9525 h 6886575"/>
              <a:gd name="connsiteX1" fmla="*/ 7184425 w 7184425"/>
              <a:gd name="connsiteY1" fmla="*/ 0 h 6886575"/>
              <a:gd name="connsiteX2" fmla="*/ 2945517 w 7184425"/>
              <a:gd name="connsiteY2" fmla="*/ 6886575 h 6886575"/>
              <a:gd name="connsiteX3" fmla="*/ 0 w 7184425"/>
              <a:gd name="connsiteY3" fmla="*/ 6867525 h 6886575"/>
              <a:gd name="connsiteX4" fmla="*/ 0 w 7184425"/>
              <a:gd name="connsiteY4" fmla="*/ 9525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4425" h="6886575">
                <a:moveTo>
                  <a:pt x="0" y="9525"/>
                </a:moveTo>
                <a:lnTo>
                  <a:pt x="7184425" y="0"/>
                </a:lnTo>
                <a:lnTo>
                  <a:pt x="2945517" y="6886575"/>
                </a:lnTo>
                <a:lnTo>
                  <a:pt x="0" y="6867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6177651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583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=""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7">
            <a:extLst>
              <a:ext uri="{FF2B5EF4-FFF2-40B4-BE49-F238E27FC236}">
                <a16:creationId xmlns="" xmlns:a16="http://schemas.microsoft.com/office/drawing/2014/main" id="{E81299D6-8AE9-46FC-B5BE-5AD543758D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5" name="Picture Placeholder 27">
            <a:extLst>
              <a:ext uri="{FF2B5EF4-FFF2-40B4-BE49-F238E27FC236}">
                <a16:creationId xmlns="" xmlns:a16="http://schemas.microsoft.com/office/drawing/2014/main" id="{D1ABEA86-938E-4CE0-9392-807AB7E71F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6" name="Picture Placeholder 27">
            <a:extLst>
              <a:ext uri="{FF2B5EF4-FFF2-40B4-BE49-F238E27FC236}">
                <a16:creationId xmlns="" xmlns:a16="http://schemas.microsoft.com/office/drawing/2014/main" id="{AB8E6650-9798-496B-A341-D82EE061033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noProof="0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="" xmlns:a16="http://schemas.microsoft.com/office/drawing/2014/main" id="{A2BF8B38-9CDE-4FA4-BEBF-2098F1B76A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8" name="Picture Placeholder 27">
            <a:extLst>
              <a:ext uri="{FF2B5EF4-FFF2-40B4-BE49-F238E27FC236}">
                <a16:creationId xmlns="" xmlns:a16="http://schemas.microsoft.com/office/drawing/2014/main" id="{ED24B512-6D0F-4C7E-B16A-1FC9182380F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5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</p:spTree>
    <p:extLst>
      <p:ext uri="{BB962C8B-B14F-4D97-AF65-F5344CB8AC3E}">
        <p14:creationId xmlns=""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002-KIMS BUSINESS\007-02-MaxPPT-Contents\150902-com-Global-Laptop\mo900.png">
            <a:extLst>
              <a:ext uri="{FF2B5EF4-FFF2-40B4-BE49-F238E27FC236}">
                <a16:creationId xmlns="" xmlns:a16="http://schemas.microsoft.com/office/drawing/2014/main" id="{D4DDBED3-725B-4B1F-B148-EC667C3F26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A9C149B-011B-4621-A8F2-EB7B0444315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06232"/>
            <a:ext cx="1672517" cy="2652021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672517"/>
              <a:gd name="connsiteY0" fmla="*/ 0 h 2642293"/>
              <a:gd name="connsiteX1" fmla="*/ 1523565 w 1672517"/>
              <a:gd name="connsiteY1" fmla="*/ 45733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42293"/>
              <a:gd name="connsiteX1" fmla="*/ 1523565 w 1672517"/>
              <a:gd name="connsiteY1" fmla="*/ 16550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52021"/>
              <a:gd name="connsiteX1" fmla="*/ 1523565 w 1672517"/>
              <a:gd name="connsiteY1" fmla="*/ 16550 h 2652021"/>
              <a:gd name="connsiteX2" fmla="*/ 1672517 w 1672517"/>
              <a:gd name="connsiteY2" fmla="*/ 2609194 h 2652021"/>
              <a:gd name="connsiteX3" fmla="*/ 161364 w 1672517"/>
              <a:gd name="connsiteY3" fmla="*/ 2652021 h 2652021"/>
              <a:gd name="connsiteX4" fmla="*/ 0 w 1672517"/>
              <a:gd name="connsiteY4" fmla="*/ 0 h 2652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52021">
                <a:moveTo>
                  <a:pt x="0" y="0"/>
                </a:moveTo>
                <a:lnTo>
                  <a:pt x="1523565" y="16550"/>
                </a:lnTo>
                <a:lnTo>
                  <a:pt x="1672517" y="2609194"/>
                </a:lnTo>
                <a:lnTo>
                  <a:pt x="161364" y="26520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="" xmlns:a16="http://schemas.microsoft.com/office/drawing/2014/main" id="{ED990833-0CBB-4C78-8706-0571A6D34C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=""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="" xmlns:a16="http://schemas.microsoft.com/office/drawing/2014/main" id="{58E349F4-7582-48A8-86E1-CA75B470B38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3" r:id="rId11"/>
    <p:sldLayoutId id="2147483684" r:id="rId12"/>
    <p:sldLayoutId id="2147483686" r:id="rId13"/>
    <p:sldLayoutId id="2147483689" r:id="rId14"/>
    <p:sldLayoutId id="2147483687" r:id="rId15"/>
    <p:sldLayoutId id="2147483688" r:id="rId16"/>
    <p:sldLayoutId id="2147483690" r:id="rId17"/>
    <p:sldLayoutId id="2147483672" r:id="rId18"/>
    <p:sldLayoutId id="2147483693" r:id="rId19"/>
    <p:sldLayoutId id="2147483696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6242C6A1-0059-4646-8579-E9BA7EEAA70E}"/>
              </a:ext>
            </a:extLst>
          </p:cNvPr>
          <p:cNvGrpSpPr/>
          <p:nvPr/>
        </p:nvGrpSpPr>
        <p:grpSpPr>
          <a:xfrm rot="20292490" flipH="1">
            <a:off x="3271474" y="1461207"/>
            <a:ext cx="815779" cy="4805742"/>
            <a:chOff x="6012160" y="2713784"/>
            <a:chExt cx="713285" cy="4201951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330C0060-0C2D-436D-86D3-274B3FE7CEEF}"/>
                </a:ext>
              </a:extLst>
            </p:cNvPr>
            <p:cNvGrpSpPr/>
            <p:nvPr/>
          </p:nvGrpSpPr>
          <p:grpSpPr>
            <a:xfrm>
              <a:off x="6012160" y="6136594"/>
              <a:ext cx="713025" cy="779141"/>
              <a:chOff x="2195736" y="5121188"/>
              <a:chExt cx="901189" cy="900100"/>
            </a:xfrm>
          </p:grpSpPr>
          <p:sp>
            <p:nvSpPr>
              <p:cNvPr id="20" name="Rectangle 8">
                <a:extLst>
                  <a:ext uri="{FF2B5EF4-FFF2-40B4-BE49-F238E27FC236}">
                    <a16:creationId xmlns="" xmlns:a16="http://schemas.microsoft.com/office/drawing/2014/main" id="{797240B0-C7E0-4F15-A2DF-384933226DC3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1" name="Rectangle 8">
                <a:extLst>
                  <a:ext uri="{FF2B5EF4-FFF2-40B4-BE49-F238E27FC236}">
                    <a16:creationId xmlns="" xmlns:a16="http://schemas.microsoft.com/office/drawing/2014/main" id="{25412A05-C5F7-4ECA-8C4A-723B3D41F0EC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2" name="Rectangle 8">
                <a:extLst>
                  <a:ext uri="{FF2B5EF4-FFF2-40B4-BE49-F238E27FC236}">
                    <a16:creationId xmlns="" xmlns:a16="http://schemas.microsoft.com/office/drawing/2014/main" id="{1E79132E-D36C-4F5B-97DB-5407FF16B5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3" name="Rectangle 8">
                <a:extLst>
                  <a:ext uri="{FF2B5EF4-FFF2-40B4-BE49-F238E27FC236}">
                    <a16:creationId xmlns="" xmlns:a16="http://schemas.microsoft.com/office/drawing/2014/main" id="{4C7BD328-DA08-417B-BA76-97F95648A7CB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4" name="Rectangle 8">
                <a:extLst>
                  <a:ext uri="{FF2B5EF4-FFF2-40B4-BE49-F238E27FC236}">
                    <a16:creationId xmlns="" xmlns:a16="http://schemas.microsoft.com/office/drawing/2014/main" id="{E7F73AD2-15C4-45C5-A55A-F9EEDC3EB7E5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D0469C31-18C6-4290-A8DD-FA18A2400B60}"/>
                </a:ext>
              </a:extLst>
            </p:cNvPr>
            <p:cNvGrpSpPr/>
            <p:nvPr/>
          </p:nvGrpSpPr>
          <p:grpSpPr>
            <a:xfrm>
              <a:off x="6012160" y="2852936"/>
              <a:ext cx="713025" cy="3354284"/>
              <a:chOff x="6012160" y="2852936"/>
              <a:chExt cx="713025" cy="3354284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="" xmlns:a16="http://schemas.microsoft.com/office/drawing/2014/main" id="{62CEB675-4E4F-46E0-BCEB-8F1FA1E4184E}"/>
                  </a:ext>
                </a:extLst>
              </p:cNvPr>
              <p:cNvGrpSpPr/>
              <p:nvPr/>
            </p:nvGrpSpPr>
            <p:grpSpPr>
              <a:xfrm>
                <a:off x="6012160" y="5085257"/>
                <a:ext cx="713025" cy="1121963"/>
                <a:chOff x="6012160" y="5085257"/>
                <a:chExt cx="713025" cy="1121963"/>
              </a:xfrm>
            </p:grpSpPr>
            <p:sp>
              <p:nvSpPr>
                <p:cNvPr id="17" name="Rectangle 2">
                  <a:extLst>
                    <a:ext uri="{FF2B5EF4-FFF2-40B4-BE49-F238E27FC236}">
                      <a16:creationId xmlns="" xmlns:a16="http://schemas.microsoft.com/office/drawing/2014/main" id="{29B78604-17B2-4636-9C83-C40BD141E072}"/>
                    </a:ext>
                  </a:extLst>
                </p:cNvPr>
                <p:cNvSpPr/>
                <p:nvPr/>
              </p:nvSpPr>
              <p:spPr>
                <a:xfrm>
                  <a:off x="6012160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8" name="Rectangle 2">
                  <a:extLst>
                    <a:ext uri="{FF2B5EF4-FFF2-40B4-BE49-F238E27FC236}">
                      <a16:creationId xmlns="" xmlns:a16="http://schemas.microsoft.com/office/drawing/2014/main" id="{8872AB41-B169-4932-A803-AAEC59E83E26}"/>
                    </a:ext>
                  </a:extLst>
                </p:cNvPr>
                <p:cNvSpPr/>
                <p:nvPr/>
              </p:nvSpPr>
              <p:spPr>
                <a:xfrm>
                  <a:off x="6249872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9" name="Rectangle 2">
                  <a:extLst>
                    <a:ext uri="{FF2B5EF4-FFF2-40B4-BE49-F238E27FC236}">
                      <a16:creationId xmlns="" xmlns:a16="http://schemas.microsoft.com/office/drawing/2014/main" id="{269C03B4-E11D-4658-B9D7-EEC073C67A07}"/>
                    </a:ext>
                  </a:extLst>
                </p:cNvPr>
                <p:cNvSpPr/>
                <p:nvPr/>
              </p:nvSpPr>
              <p:spPr>
                <a:xfrm>
                  <a:off x="6487585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="" xmlns:a16="http://schemas.microsoft.com/office/drawing/2014/main" id="{904B2E5D-75C6-402A-A324-ECD695BCDB93}"/>
                  </a:ext>
                </a:extLst>
              </p:cNvPr>
              <p:cNvGrpSpPr/>
              <p:nvPr/>
            </p:nvGrpSpPr>
            <p:grpSpPr>
              <a:xfrm>
                <a:off x="6012160" y="2852936"/>
                <a:ext cx="713025" cy="2232322"/>
                <a:chOff x="6012160" y="2852936"/>
                <a:chExt cx="713025" cy="2232322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="" xmlns:a16="http://schemas.microsoft.com/office/drawing/2014/main" id="{74AB9C9A-507D-45B2-88C3-20F123D2C579}"/>
                    </a:ext>
                  </a:extLst>
                </p:cNvPr>
                <p:cNvSpPr/>
                <p:nvPr/>
              </p:nvSpPr>
              <p:spPr>
                <a:xfrm>
                  <a:off x="6487585" y="2852936"/>
                  <a:ext cx="237600" cy="223232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="" xmlns:a16="http://schemas.microsoft.com/office/drawing/2014/main" id="{8CD4DEA6-AD37-4243-BAFF-2CB79D6CAFAA}"/>
                    </a:ext>
                  </a:extLst>
                </p:cNvPr>
                <p:cNvSpPr/>
                <p:nvPr/>
              </p:nvSpPr>
              <p:spPr>
                <a:xfrm>
                  <a:off x="6250133" y="2852936"/>
                  <a:ext cx="237600" cy="223232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="" xmlns:a16="http://schemas.microsoft.com/office/drawing/2014/main" id="{261C6F44-CC89-4E56-8317-541797114506}"/>
                    </a:ext>
                  </a:extLst>
                </p:cNvPr>
                <p:cNvSpPr/>
                <p:nvPr/>
              </p:nvSpPr>
              <p:spPr>
                <a:xfrm>
                  <a:off x="6012160" y="2852936"/>
                  <a:ext cx="237600" cy="2232322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</p:grpSp>
        <p:sp>
          <p:nvSpPr>
            <p:cNvPr id="10" name="Hexagon 1">
              <a:extLst>
                <a:ext uri="{FF2B5EF4-FFF2-40B4-BE49-F238E27FC236}">
                  <a16:creationId xmlns="" xmlns:a16="http://schemas.microsoft.com/office/drawing/2014/main" id="{42DB8DD6-C329-4FDE-B5BB-15A339CE0542}"/>
                </a:ext>
              </a:extLst>
            </p:cNvPr>
            <p:cNvSpPr/>
            <p:nvPr/>
          </p:nvSpPr>
          <p:spPr>
            <a:xfrm rot="10800000" flipH="1" flipV="1">
              <a:off x="6012421" y="2713784"/>
              <a:ext cx="713024" cy="278304"/>
            </a:xfrm>
            <a:custGeom>
              <a:avLst/>
              <a:gdLst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138846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78928 w 713024"/>
                <a:gd name="connsiteY2" fmla="*/ 7144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86072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3024" h="555383">
                  <a:moveTo>
                    <a:pt x="0" y="277692"/>
                  </a:moveTo>
                  <a:lnTo>
                    <a:pt x="217427" y="0"/>
                  </a:lnTo>
                  <a:lnTo>
                    <a:pt x="486072" y="0"/>
                  </a:lnTo>
                  <a:lnTo>
                    <a:pt x="713024" y="277692"/>
                  </a:lnTo>
                  <a:lnTo>
                    <a:pt x="490834" y="553001"/>
                  </a:lnTo>
                  <a:lnTo>
                    <a:pt x="231715" y="555383"/>
                  </a:lnTo>
                  <a:lnTo>
                    <a:pt x="0" y="277692"/>
                  </a:ln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" sy="9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32892601-B56C-4990-A187-6AA3F5C792C6}"/>
                </a:ext>
              </a:extLst>
            </p:cNvPr>
            <p:cNvSpPr/>
            <p:nvPr/>
          </p:nvSpPr>
          <p:spPr>
            <a:xfrm>
              <a:off x="6270232" y="2798936"/>
              <a:ext cx="197403" cy="1080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715C5FD-C5E0-4108-8029-E8AAD6F48E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3768" y="339509"/>
            <a:ext cx="11222958" cy="1044123"/>
          </a:xfrm>
        </p:spPr>
        <p:txBody>
          <a:bodyPr/>
          <a:lstStyle/>
          <a:p>
            <a:r>
              <a:rPr lang="ru-RU" sz="1800" dirty="0" smtClean="0"/>
              <a:t>Республиканский конкурс профессионального мастерства работников дополнительного образования детей «Арктур» - региональног</a:t>
            </a:r>
            <a:r>
              <a:rPr lang="ru-RU" sz="1800" dirty="0" smtClean="0"/>
              <a:t>о этапа Всероссийского профессионального конкурса «Арктур»</a:t>
            </a:r>
            <a:endParaRPr lang="en-US" sz="1800" dirty="0"/>
          </a:p>
        </p:txBody>
      </p:sp>
      <p:sp>
        <p:nvSpPr>
          <p:cNvPr id="6" name="Freeform 55">
            <a:extLst>
              <a:ext uri="{FF2B5EF4-FFF2-40B4-BE49-F238E27FC236}">
                <a16:creationId xmlns="" xmlns:a16="http://schemas.microsoft.com/office/drawing/2014/main" id="{2B63E036-E51A-464D-A8FA-01AE2E9C58A0}"/>
              </a:ext>
            </a:extLst>
          </p:cNvPr>
          <p:cNvSpPr/>
          <p:nvPr/>
        </p:nvSpPr>
        <p:spPr>
          <a:xfrm>
            <a:off x="4535231" y="6070606"/>
            <a:ext cx="2595307" cy="418626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4638777"/>
              <a:gd name="connsiteY0" fmla="*/ 0 h 838698"/>
              <a:gd name="connsiteX1" fmla="*/ 0 w 4638777"/>
              <a:gd name="connsiteY1" fmla="*/ 0 h 838698"/>
              <a:gd name="connsiteX2" fmla="*/ 323850 w 4638777"/>
              <a:gd name="connsiteY2" fmla="*/ 57150 h 838698"/>
              <a:gd name="connsiteX3" fmla="*/ 238125 w 4638777"/>
              <a:gd name="connsiteY3" fmla="*/ 352425 h 838698"/>
              <a:gd name="connsiteX4" fmla="*/ 971550 w 4638777"/>
              <a:gd name="connsiteY4" fmla="*/ 257175 h 838698"/>
              <a:gd name="connsiteX5" fmla="*/ 704684 w 4638777"/>
              <a:gd name="connsiteY5" fmla="*/ 629478 h 838698"/>
              <a:gd name="connsiteX6" fmla="*/ 2524125 w 4638777"/>
              <a:gd name="connsiteY6" fmla="*/ 495300 h 838698"/>
              <a:gd name="connsiteX7" fmla="*/ 2190750 w 4638777"/>
              <a:gd name="connsiteY7" fmla="*/ 838200 h 838698"/>
              <a:gd name="connsiteX8" fmla="*/ 4638777 w 4638777"/>
              <a:gd name="connsiteY8" fmla="*/ 655550 h 838698"/>
              <a:gd name="connsiteX0" fmla="*/ 0 w 4519249"/>
              <a:gd name="connsiteY0" fmla="*/ 0 h 838698"/>
              <a:gd name="connsiteX1" fmla="*/ 0 w 4519249"/>
              <a:gd name="connsiteY1" fmla="*/ 0 h 838698"/>
              <a:gd name="connsiteX2" fmla="*/ 323850 w 4519249"/>
              <a:gd name="connsiteY2" fmla="*/ 57150 h 838698"/>
              <a:gd name="connsiteX3" fmla="*/ 238125 w 4519249"/>
              <a:gd name="connsiteY3" fmla="*/ 352425 h 838698"/>
              <a:gd name="connsiteX4" fmla="*/ 971550 w 4519249"/>
              <a:gd name="connsiteY4" fmla="*/ 257175 h 838698"/>
              <a:gd name="connsiteX5" fmla="*/ 704684 w 4519249"/>
              <a:gd name="connsiteY5" fmla="*/ 629478 h 838698"/>
              <a:gd name="connsiteX6" fmla="*/ 2524125 w 4519249"/>
              <a:gd name="connsiteY6" fmla="*/ 495300 h 838698"/>
              <a:gd name="connsiteX7" fmla="*/ 2190750 w 4519249"/>
              <a:gd name="connsiteY7" fmla="*/ 838200 h 838698"/>
              <a:gd name="connsiteX8" fmla="*/ 4519249 w 4519249"/>
              <a:gd name="connsiteY8" fmla="*/ 655550 h 838698"/>
              <a:gd name="connsiteX0" fmla="*/ 0 w 4071019"/>
              <a:gd name="connsiteY0" fmla="*/ 0 h 838698"/>
              <a:gd name="connsiteX1" fmla="*/ 0 w 4071019"/>
              <a:gd name="connsiteY1" fmla="*/ 0 h 838698"/>
              <a:gd name="connsiteX2" fmla="*/ 323850 w 4071019"/>
              <a:gd name="connsiteY2" fmla="*/ 57150 h 838698"/>
              <a:gd name="connsiteX3" fmla="*/ 238125 w 4071019"/>
              <a:gd name="connsiteY3" fmla="*/ 352425 h 838698"/>
              <a:gd name="connsiteX4" fmla="*/ 971550 w 4071019"/>
              <a:gd name="connsiteY4" fmla="*/ 257175 h 838698"/>
              <a:gd name="connsiteX5" fmla="*/ 704684 w 4071019"/>
              <a:gd name="connsiteY5" fmla="*/ 629478 h 838698"/>
              <a:gd name="connsiteX6" fmla="*/ 2524125 w 4071019"/>
              <a:gd name="connsiteY6" fmla="*/ 495300 h 838698"/>
              <a:gd name="connsiteX7" fmla="*/ 2190750 w 4071019"/>
              <a:gd name="connsiteY7" fmla="*/ 838200 h 838698"/>
              <a:gd name="connsiteX8" fmla="*/ 4071019 w 4071019"/>
              <a:gd name="connsiteY8" fmla="*/ 693716 h 83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71019" h="838698">
                <a:moveTo>
                  <a:pt x="0" y="0"/>
                </a:moveTo>
                <a:lnTo>
                  <a:pt x="0" y="0"/>
                </a:lnTo>
                <a:cubicBezTo>
                  <a:pt x="107950" y="19050"/>
                  <a:pt x="386654" y="-32693"/>
                  <a:pt x="323850" y="57150"/>
                </a:cubicBezTo>
                <a:cubicBezTo>
                  <a:pt x="233116" y="186948"/>
                  <a:pt x="70540" y="342942"/>
                  <a:pt x="238125" y="352425"/>
                </a:cubicBezTo>
                <a:cubicBezTo>
                  <a:pt x="482600" y="320675"/>
                  <a:pt x="985493" y="129899"/>
                  <a:pt x="971550" y="257175"/>
                </a:cubicBezTo>
                <a:cubicBezTo>
                  <a:pt x="942229" y="426333"/>
                  <a:pt x="475587" y="595492"/>
                  <a:pt x="704684" y="629478"/>
                </a:cubicBezTo>
                <a:cubicBezTo>
                  <a:pt x="963446" y="669165"/>
                  <a:pt x="2681964" y="361122"/>
                  <a:pt x="2524125" y="495300"/>
                </a:cubicBezTo>
                <a:cubicBezTo>
                  <a:pt x="2413000" y="609600"/>
                  <a:pt x="1912261" y="851121"/>
                  <a:pt x="2190750" y="838200"/>
                </a:cubicBezTo>
                <a:lnTo>
                  <a:pt x="4071019" y="693716"/>
                </a:lnTo>
              </a:path>
            </a:pathLst>
          </a:cu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grpSp>
        <p:nvGrpSpPr>
          <p:cNvPr id="26" name="Graphic 3">
            <a:extLst>
              <a:ext uri="{FF2B5EF4-FFF2-40B4-BE49-F238E27FC236}">
                <a16:creationId xmlns="" xmlns:a16="http://schemas.microsoft.com/office/drawing/2014/main" id="{F2A41AFB-2AC5-42C0-8626-0B24B936D1CD}"/>
              </a:ext>
            </a:extLst>
          </p:cNvPr>
          <p:cNvGrpSpPr/>
          <p:nvPr/>
        </p:nvGrpSpPr>
        <p:grpSpPr>
          <a:xfrm>
            <a:off x="1190625" y="1612079"/>
            <a:ext cx="2482017" cy="4905631"/>
            <a:chOff x="1424872" y="2075061"/>
            <a:chExt cx="2247770" cy="4442649"/>
          </a:xfrm>
        </p:grpSpPr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F42426F2-BF5B-46A3-9D31-8BFBE63977D6}"/>
                </a:ext>
              </a:extLst>
            </p:cNvPr>
            <p:cNvSpPr/>
            <p:nvPr/>
          </p:nvSpPr>
          <p:spPr>
            <a:xfrm>
              <a:off x="2366310" y="2793553"/>
              <a:ext cx="1306332" cy="420493"/>
            </a:xfrm>
            <a:custGeom>
              <a:avLst/>
              <a:gdLst>
                <a:gd name="connsiteX0" fmla="*/ 61 w 1306331"/>
                <a:gd name="connsiteY0" fmla="*/ 421324 h 420493"/>
                <a:gd name="connsiteX1" fmla="*/ 930752 w 1306331"/>
                <a:gd name="connsiteY1" fmla="*/ 326012 h 420493"/>
                <a:gd name="connsiteX2" fmla="*/ 1151651 w 1306331"/>
                <a:gd name="connsiteY2" fmla="*/ 279478 h 420493"/>
                <a:gd name="connsiteX3" fmla="*/ 1245842 w 1306331"/>
                <a:gd name="connsiteY3" fmla="*/ 232382 h 420493"/>
                <a:gd name="connsiteX4" fmla="*/ 1257055 w 1306331"/>
                <a:gd name="connsiteY4" fmla="*/ 222851 h 420493"/>
                <a:gd name="connsiteX5" fmla="*/ 1257055 w 1306331"/>
                <a:gd name="connsiteY5" fmla="*/ 222851 h 420493"/>
                <a:gd name="connsiteX6" fmla="*/ 1290694 w 1306331"/>
                <a:gd name="connsiteY6" fmla="*/ 182484 h 420493"/>
                <a:gd name="connsiteX7" fmla="*/ 1289573 w 1306331"/>
                <a:gd name="connsiteY7" fmla="*/ 155572 h 420493"/>
                <a:gd name="connsiteX8" fmla="*/ 1308075 w 1306331"/>
                <a:gd name="connsiteY8" fmla="*/ 122494 h 420493"/>
                <a:gd name="connsiteX9" fmla="*/ 1297422 w 1306331"/>
                <a:gd name="connsiteY9" fmla="*/ 100628 h 420493"/>
                <a:gd name="connsiteX10" fmla="*/ 1305832 w 1306331"/>
                <a:gd name="connsiteY10" fmla="*/ 78202 h 420493"/>
                <a:gd name="connsiteX11" fmla="*/ 1295180 w 1306331"/>
                <a:gd name="connsiteY11" fmla="*/ 52972 h 420493"/>
                <a:gd name="connsiteX12" fmla="*/ 1276678 w 1306331"/>
                <a:gd name="connsiteY12" fmla="*/ 25500 h 420493"/>
                <a:gd name="connsiteX13" fmla="*/ 1228461 w 1306331"/>
                <a:gd name="connsiteY13" fmla="*/ 16529 h 420493"/>
                <a:gd name="connsiteX14" fmla="*/ 1169592 w 1306331"/>
                <a:gd name="connsiteY14" fmla="*/ 72034 h 420493"/>
                <a:gd name="connsiteX15" fmla="*/ 1142681 w 1306331"/>
                <a:gd name="connsiteY15" fmla="*/ 84369 h 420493"/>
                <a:gd name="connsiteX16" fmla="*/ 1162304 w 1306331"/>
                <a:gd name="connsiteY16" fmla="*/ 58579 h 420493"/>
                <a:gd name="connsiteX17" fmla="*/ 1184730 w 1306331"/>
                <a:gd name="connsiteY17" fmla="*/ 27182 h 420493"/>
                <a:gd name="connsiteX18" fmla="*/ 1191458 w 1306331"/>
                <a:gd name="connsiteY18" fmla="*/ 3634 h 420493"/>
                <a:gd name="connsiteX19" fmla="*/ 1166228 w 1306331"/>
                <a:gd name="connsiteY19" fmla="*/ 6438 h 420493"/>
                <a:gd name="connsiteX20" fmla="*/ 1063067 w 1306331"/>
                <a:gd name="connsiteY20" fmla="*/ 68110 h 420493"/>
                <a:gd name="connsiteX21" fmla="*/ 969998 w 1306331"/>
                <a:gd name="connsiteY21" fmla="*/ 158936 h 420493"/>
                <a:gd name="connsiteX22" fmla="*/ 888142 w 1306331"/>
                <a:gd name="connsiteY22" fmla="*/ 192576 h 420493"/>
                <a:gd name="connsiteX23" fmla="*/ 704247 w 1306331"/>
                <a:gd name="connsiteY23" fmla="*/ 181923 h 420493"/>
                <a:gd name="connsiteX24" fmla="*/ 483348 w 1306331"/>
                <a:gd name="connsiteY24" fmla="*/ 175195 h 420493"/>
                <a:gd name="connsiteX25" fmla="*/ 377383 w 1306331"/>
                <a:gd name="connsiteY25" fmla="*/ 197061 h 420493"/>
                <a:gd name="connsiteX26" fmla="*/ 196291 w 1306331"/>
                <a:gd name="connsiteY26" fmla="*/ 207713 h 420493"/>
                <a:gd name="connsiteX27" fmla="*/ 88084 w 1306331"/>
                <a:gd name="connsiteY27" fmla="*/ 187530 h 420493"/>
                <a:gd name="connsiteX28" fmla="*/ 30897 w 1306331"/>
                <a:gd name="connsiteY28" fmla="*/ 181363 h 420493"/>
                <a:gd name="connsiteX29" fmla="*/ 61 w 1306331"/>
                <a:gd name="connsiteY29" fmla="*/ 421324 h 420493"/>
                <a:gd name="connsiteX30" fmla="*/ 61 w 1306331"/>
                <a:gd name="connsiteY30" fmla="*/ 421324 h 42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06331" h="420493">
                  <a:moveTo>
                    <a:pt x="61" y="421324"/>
                  </a:moveTo>
                  <a:cubicBezTo>
                    <a:pt x="35943" y="420763"/>
                    <a:pt x="910569" y="331619"/>
                    <a:pt x="930752" y="326012"/>
                  </a:cubicBezTo>
                  <a:cubicBezTo>
                    <a:pt x="939723" y="324330"/>
                    <a:pt x="1120254" y="287327"/>
                    <a:pt x="1151651" y="279478"/>
                  </a:cubicBezTo>
                  <a:cubicBezTo>
                    <a:pt x="1157258" y="278356"/>
                    <a:pt x="1244720" y="237428"/>
                    <a:pt x="1245842" y="232382"/>
                  </a:cubicBezTo>
                  <a:cubicBezTo>
                    <a:pt x="1246402" y="232382"/>
                    <a:pt x="1255934" y="226776"/>
                    <a:pt x="1257055" y="222851"/>
                  </a:cubicBezTo>
                  <a:lnTo>
                    <a:pt x="1257055" y="222851"/>
                  </a:lnTo>
                  <a:cubicBezTo>
                    <a:pt x="1269389" y="213320"/>
                    <a:pt x="1289573" y="198182"/>
                    <a:pt x="1290694" y="182484"/>
                  </a:cubicBezTo>
                  <a:cubicBezTo>
                    <a:pt x="1294619" y="172392"/>
                    <a:pt x="1286209" y="165104"/>
                    <a:pt x="1289573" y="155572"/>
                  </a:cubicBezTo>
                  <a:cubicBezTo>
                    <a:pt x="1294619" y="146041"/>
                    <a:pt x="1309196" y="133707"/>
                    <a:pt x="1308075" y="122494"/>
                  </a:cubicBezTo>
                  <a:cubicBezTo>
                    <a:pt x="1306393" y="114644"/>
                    <a:pt x="1300786" y="108477"/>
                    <a:pt x="1297422" y="100628"/>
                  </a:cubicBezTo>
                  <a:cubicBezTo>
                    <a:pt x="1300225" y="96143"/>
                    <a:pt x="1303029" y="82687"/>
                    <a:pt x="1305832" y="78202"/>
                  </a:cubicBezTo>
                  <a:cubicBezTo>
                    <a:pt x="1305271" y="70352"/>
                    <a:pt x="1296301" y="60821"/>
                    <a:pt x="1295180" y="52972"/>
                  </a:cubicBezTo>
                  <a:cubicBezTo>
                    <a:pt x="1294058" y="42320"/>
                    <a:pt x="1282285" y="35592"/>
                    <a:pt x="1276678" y="25500"/>
                  </a:cubicBezTo>
                  <a:cubicBezTo>
                    <a:pt x="1261540" y="-1972"/>
                    <a:pt x="1258176" y="831"/>
                    <a:pt x="1228461" y="16529"/>
                  </a:cubicBezTo>
                  <a:cubicBezTo>
                    <a:pt x="1207156" y="28303"/>
                    <a:pt x="1188094" y="56336"/>
                    <a:pt x="1169592" y="72034"/>
                  </a:cubicBezTo>
                  <a:cubicBezTo>
                    <a:pt x="1166228" y="75398"/>
                    <a:pt x="1148848" y="83808"/>
                    <a:pt x="1142681" y="84369"/>
                  </a:cubicBezTo>
                  <a:cubicBezTo>
                    <a:pt x="1141560" y="79884"/>
                    <a:pt x="1160622" y="60821"/>
                    <a:pt x="1162304" y="58579"/>
                  </a:cubicBezTo>
                  <a:cubicBezTo>
                    <a:pt x="1171835" y="49047"/>
                    <a:pt x="1178002" y="37834"/>
                    <a:pt x="1184730" y="27182"/>
                  </a:cubicBezTo>
                  <a:cubicBezTo>
                    <a:pt x="1189776" y="19333"/>
                    <a:pt x="1196504" y="10362"/>
                    <a:pt x="1191458" y="3634"/>
                  </a:cubicBezTo>
                  <a:cubicBezTo>
                    <a:pt x="1184730" y="-4215"/>
                    <a:pt x="1174078" y="2513"/>
                    <a:pt x="1166228" y="6438"/>
                  </a:cubicBezTo>
                  <a:cubicBezTo>
                    <a:pt x="1129225" y="22136"/>
                    <a:pt x="1095586" y="45123"/>
                    <a:pt x="1063067" y="68110"/>
                  </a:cubicBezTo>
                  <a:cubicBezTo>
                    <a:pt x="1027746" y="93339"/>
                    <a:pt x="996910" y="124176"/>
                    <a:pt x="969998" y="158936"/>
                  </a:cubicBezTo>
                  <a:cubicBezTo>
                    <a:pt x="949815" y="185287"/>
                    <a:pt x="918978" y="192015"/>
                    <a:pt x="888142" y="192576"/>
                  </a:cubicBezTo>
                  <a:cubicBezTo>
                    <a:pt x="827031" y="194818"/>
                    <a:pt x="765919" y="186408"/>
                    <a:pt x="704247" y="181923"/>
                  </a:cubicBezTo>
                  <a:cubicBezTo>
                    <a:pt x="630801" y="176317"/>
                    <a:pt x="557354" y="166225"/>
                    <a:pt x="483348" y="175195"/>
                  </a:cubicBezTo>
                  <a:cubicBezTo>
                    <a:pt x="448026" y="179681"/>
                    <a:pt x="412705" y="189212"/>
                    <a:pt x="377383" y="197061"/>
                  </a:cubicBezTo>
                  <a:cubicBezTo>
                    <a:pt x="317393" y="211077"/>
                    <a:pt x="256842" y="214441"/>
                    <a:pt x="196291" y="207713"/>
                  </a:cubicBezTo>
                  <a:cubicBezTo>
                    <a:pt x="150878" y="203228"/>
                    <a:pt x="132937" y="196500"/>
                    <a:pt x="88084" y="187530"/>
                  </a:cubicBezTo>
                  <a:cubicBezTo>
                    <a:pt x="76310" y="184727"/>
                    <a:pt x="52202" y="183045"/>
                    <a:pt x="30897" y="181363"/>
                  </a:cubicBezTo>
                  <a:cubicBezTo>
                    <a:pt x="32019" y="180241"/>
                    <a:pt x="-1621" y="379275"/>
                    <a:pt x="61" y="421324"/>
                  </a:cubicBezTo>
                  <a:lnTo>
                    <a:pt x="61" y="421324"/>
                  </a:lnTo>
                  <a:close/>
                </a:path>
              </a:pathLst>
            </a:custGeom>
            <a:solidFill>
              <a:srgbClr val="FDC09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397DF60C-4960-458F-93D5-718E2C70C00D}"/>
                </a:ext>
              </a:extLst>
            </p:cNvPr>
            <p:cNvSpPr/>
            <p:nvPr/>
          </p:nvSpPr>
          <p:spPr>
            <a:xfrm>
              <a:off x="1525218" y="2075061"/>
              <a:ext cx="678395" cy="1681972"/>
            </a:xfrm>
            <a:custGeom>
              <a:avLst/>
              <a:gdLst>
                <a:gd name="connsiteX0" fmla="*/ 680805 w 678395"/>
                <a:gd name="connsiteY0" fmla="*/ 638028 h 1681972"/>
                <a:gd name="connsiteX1" fmla="*/ 679123 w 678395"/>
                <a:gd name="connsiteY1" fmla="*/ 600464 h 1681972"/>
                <a:gd name="connsiteX2" fmla="*/ 666789 w 678395"/>
                <a:gd name="connsiteY2" fmla="*/ 526457 h 1681972"/>
                <a:gd name="connsiteX3" fmla="*/ 654454 w 678395"/>
                <a:gd name="connsiteY3" fmla="*/ 471513 h 1681972"/>
                <a:gd name="connsiteX4" fmla="*/ 647726 w 678395"/>
                <a:gd name="connsiteY4" fmla="*/ 436191 h 1681972"/>
                <a:gd name="connsiteX5" fmla="*/ 637634 w 678395"/>
                <a:gd name="connsiteY5" fmla="*/ 398067 h 1681972"/>
                <a:gd name="connsiteX6" fmla="*/ 616329 w 678395"/>
                <a:gd name="connsiteY6" fmla="*/ 320696 h 1681972"/>
                <a:gd name="connsiteX7" fmla="*/ 605677 w 678395"/>
                <a:gd name="connsiteY7" fmla="*/ 291542 h 1681972"/>
                <a:gd name="connsiteX8" fmla="*/ 589978 w 678395"/>
                <a:gd name="connsiteY8" fmla="*/ 253417 h 1681972"/>
                <a:gd name="connsiteX9" fmla="*/ 574841 w 678395"/>
                <a:gd name="connsiteY9" fmla="*/ 216974 h 1681972"/>
                <a:gd name="connsiteX10" fmla="*/ 558021 w 678395"/>
                <a:gd name="connsiteY10" fmla="*/ 176607 h 1681972"/>
                <a:gd name="connsiteX11" fmla="*/ 541201 w 678395"/>
                <a:gd name="connsiteY11" fmla="*/ 150817 h 1681972"/>
                <a:gd name="connsiteX12" fmla="*/ 541762 w 678395"/>
                <a:gd name="connsiteY12" fmla="*/ 150256 h 1681972"/>
                <a:gd name="connsiteX13" fmla="*/ 540641 w 678395"/>
                <a:gd name="connsiteY13" fmla="*/ 148574 h 1681972"/>
                <a:gd name="connsiteX14" fmla="*/ 525503 w 678395"/>
                <a:gd name="connsiteY14" fmla="*/ 118299 h 1681972"/>
                <a:gd name="connsiteX15" fmla="*/ 471680 w 678395"/>
                <a:gd name="connsiteY15" fmla="*/ 41489 h 1681972"/>
                <a:gd name="connsiteX16" fmla="*/ 421781 w 678395"/>
                <a:gd name="connsiteY16" fmla="*/ 12334 h 1681972"/>
                <a:gd name="connsiteX17" fmla="*/ 344971 w 678395"/>
                <a:gd name="connsiteY17" fmla="*/ 0 h 1681972"/>
                <a:gd name="connsiteX18" fmla="*/ 247977 w 678395"/>
                <a:gd name="connsiteY18" fmla="*/ 7289 h 1681972"/>
                <a:gd name="connsiteX19" fmla="*/ 232279 w 678395"/>
                <a:gd name="connsiteY19" fmla="*/ 10092 h 1681972"/>
                <a:gd name="connsiteX20" fmla="*/ 108374 w 678395"/>
                <a:gd name="connsiteY20" fmla="*/ 72325 h 1681972"/>
                <a:gd name="connsiteX21" fmla="*/ 57915 w 678395"/>
                <a:gd name="connsiteY21" fmla="*/ 178289 h 1681972"/>
                <a:gd name="connsiteX22" fmla="*/ 50626 w 678395"/>
                <a:gd name="connsiteY22" fmla="*/ 232673 h 1681972"/>
                <a:gd name="connsiteX23" fmla="*/ 44459 w 678395"/>
                <a:gd name="connsiteY23" fmla="*/ 263509 h 1681972"/>
                <a:gd name="connsiteX24" fmla="*/ 41095 w 678395"/>
                <a:gd name="connsiteY24" fmla="*/ 302194 h 1681972"/>
                <a:gd name="connsiteX25" fmla="*/ 34928 w 678395"/>
                <a:gd name="connsiteY25" fmla="*/ 390218 h 1681972"/>
                <a:gd name="connsiteX26" fmla="*/ 28760 w 678395"/>
                <a:gd name="connsiteY26" fmla="*/ 478241 h 1681972"/>
                <a:gd name="connsiteX27" fmla="*/ 23715 w 678395"/>
                <a:gd name="connsiteY27" fmla="*/ 552248 h 1681972"/>
                <a:gd name="connsiteX28" fmla="*/ 19790 w 678395"/>
                <a:gd name="connsiteY28" fmla="*/ 620087 h 1681972"/>
                <a:gd name="connsiteX29" fmla="*/ 16987 w 678395"/>
                <a:gd name="connsiteY29" fmla="*/ 685123 h 1681972"/>
                <a:gd name="connsiteX30" fmla="*/ 8016 w 678395"/>
                <a:gd name="connsiteY30" fmla="*/ 817999 h 1681972"/>
                <a:gd name="connsiteX31" fmla="*/ 6895 w 678395"/>
                <a:gd name="connsiteY31" fmla="*/ 900976 h 1681972"/>
                <a:gd name="connsiteX32" fmla="*/ 2970 w 678395"/>
                <a:gd name="connsiteY32" fmla="*/ 980029 h 1681972"/>
                <a:gd name="connsiteX33" fmla="*/ 728 w 678395"/>
                <a:gd name="connsiteY33" fmla="*/ 1063006 h 1681972"/>
                <a:gd name="connsiteX34" fmla="*/ 1288 w 678395"/>
                <a:gd name="connsiteY34" fmla="*/ 1129164 h 1681972"/>
                <a:gd name="connsiteX35" fmla="*/ 3531 w 678395"/>
                <a:gd name="connsiteY35" fmla="*/ 1193640 h 1681972"/>
                <a:gd name="connsiteX36" fmla="*/ 8577 w 678395"/>
                <a:gd name="connsiteY36" fmla="*/ 1236810 h 1681972"/>
                <a:gd name="connsiteX37" fmla="*/ 20351 w 678395"/>
                <a:gd name="connsiteY37" fmla="*/ 1331561 h 1681972"/>
                <a:gd name="connsiteX38" fmla="*/ 41656 w 678395"/>
                <a:gd name="connsiteY38" fmla="*/ 1507047 h 1681972"/>
                <a:gd name="connsiteX39" fmla="*/ 33246 w 678395"/>
                <a:gd name="connsiteY39" fmla="*/ 1601238 h 1681972"/>
                <a:gd name="connsiteX40" fmla="*/ 28200 w 678395"/>
                <a:gd name="connsiteY40" fmla="*/ 1630392 h 1681972"/>
                <a:gd name="connsiteX41" fmla="*/ 42777 w 678395"/>
                <a:gd name="connsiteY41" fmla="*/ 1651136 h 1681972"/>
                <a:gd name="connsiteX42" fmla="*/ 86508 w 678395"/>
                <a:gd name="connsiteY42" fmla="*/ 1680290 h 1681972"/>
                <a:gd name="connsiteX43" fmla="*/ 140331 w 678395"/>
                <a:gd name="connsiteY43" fmla="*/ 1685897 h 1681972"/>
                <a:gd name="connsiteX44" fmla="*/ 189108 w 678395"/>
                <a:gd name="connsiteY44" fmla="*/ 1671880 h 1681972"/>
                <a:gd name="connsiteX45" fmla="*/ 198079 w 678395"/>
                <a:gd name="connsiteY45" fmla="*/ 1664031 h 1681972"/>
                <a:gd name="connsiteX46" fmla="*/ 219384 w 678395"/>
                <a:gd name="connsiteY46" fmla="*/ 1655061 h 1681972"/>
                <a:gd name="connsiteX47" fmla="*/ 243492 w 678395"/>
                <a:gd name="connsiteY47" fmla="*/ 1643848 h 1681972"/>
                <a:gd name="connsiteX48" fmla="*/ 281056 w 678395"/>
                <a:gd name="connsiteY48" fmla="*/ 1611329 h 1681972"/>
                <a:gd name="connsiteX49" fmla="*/ 299558 w 678395"/>
                <a:gd name="connsiteY49" fmla="*/ 1555264 h 1681972"/>
                <a:gd name="connsiteX50" fmla="*/ 370761 w 678395"/>
                <a:gd name="connsiteY50" fmla="*/ 1409493 h 1681972"/>
                <a:gd name="connsiteX51" fmla="*/ 680805 w 678395"/>
                <a:gd name="connsiteY51" fmla="*/ 638028 h 1681972"/>
                <a:gd name="connsiteX52" fmla="*/ 528306 w 678395"/>
                <a:gd name="connsiteY52" fmla="*/ 639149 h 1681972"/>
                <a:gd name="connsiteX53" fmla="*/ 528867 w 678395"/>
                <a:gd name="connsiteY53" fmla="*/ 638589 h 1681972"/>
                <a:gd name="connsiteX54" fmla="*/ 528867 w 678395"/>
                <a:gd name="connsiteY54" fmla="*/ 640831 h 1681972"/>
                <a:gd name="connsiteX55" fmla="*/ 528306 w 678395"/>
                <a:gd name="connsiteY55" fmla="*/ 639149 h 1681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678395" h="1681972">
                  <a:moveTo>
                    <a:pt x="680805" y="638028"/>
                  </a:moveTo>
                  <a:cubicBezTo>
                    <a:pt x="679684" y="625694"/>
                    <a:pt x="680805" y="612799"/>
                    <a:pt x="679123" y="600464"/>
                  </a:cubicBezTo>
                  <a:cubicBezTo>
                    <a:pt x="675198" y="576356"/>
                    <a:pt x="666789" y="550566"/>
                    <a:pt x="666789" y="526457"/>
                  </a:cubicBezTo>
                  <a:cubicBezTo>
                    <a:pt x="663985" y="507956"/>
                    <a:pt x="657257" y="490015"/>
                    <a:pt x="654454" y="471513"/>
                  </a:cubicBezTo>
                  <a:cubicBezTo>
                    <a:pt x="652772" y="459178"/>
                    <a:pt x="650529" y="448526"/>
                    <a:pt x="647726" y="436191"/>
                  </a:cubicBezTo>
                  <a:cubicBezTo>
                    <a:pt x="644362" y="423296"/>
                    <a:pt x="640998" y="410962"/>
                    <a:pt x="637634" y="398067"/>
                  </a:cubicBezTo>
                  <a:cubicBezTo>
                    <a:pt x="630906" y="372277"/>
                    <a:pt x="624179" y="346486"/>
                    <a:pt x="616329" y="320696"/>
                  </a:cubicBezTo>
                  <a:cubicBezTo>
                    <a:pt x="613526" y="310604"/>
                    <a:pt x="609041" y="301634"/>
                    <a:pt x="605677" y="291542"/>
                  </a:cubicBezTo>
                  <a:cubicBezTo>
                    <a:pt x="601752" y="278647"/>
                    <a:pt x="595024" y="265752"/>
                    <a:pt x="589978" y="253417"/>
                  </a:cubicBezTo>
                  <a:cubicBezTo>
                    <a:pt x="585493" y="242204"/>
                    <a:pt x="581569" y="227066"/>
                    <a:pt x="574841" y="216974"/>
                  </a:cubicBezTo>
                  <a:cubicBezTo>
                    <a:pt x="569234" y="203519"/>
                    <a:pt x="563628" y="190063"/>
                    <a:pt x="558021" y="176607"/>
                  </a:cubicBezTo>
                  <a:cubicBezTo>
                    <a:pt x="557460" y="175486"/>
                    <a:pt x="544565" y="146892"/>
                    <a:pt x="541201" y="150817"/>
                  </a:cubicBezTo>
                  <a:cubicBezTo>
                    <a:pt x="541201" y="150817"/>
                    <a:pt x="541762" y="150256"/>
                    <a:pt x="541762" y="150256"/>
                  </a:cubicBezTo>
                  <a:cubicBezTo>
                    <a:pt x="541201" y="149696"/>
                    <a:pt x="540641" y="149135"/>
                    <a:pt x="540641" y="148574"/>
                  </a:cubicBezTo>
                  <a:cubicBezTo>
                    <a:pt x="536155" y="137361"/>
                    <a:pt x="528867" y="123345"/>
                    <a:pt x="525503" y="118299"/>
                  </a:cubicBezTo>
                  <a:cubicBezTo>
                    <a:pt x="514850" y="101479"/>
                    <a:pt x="489060" y="52702"/>
                    <a:pt x="471680" y="41489"/>
                  </a:cubicBezTo>
                  <a:cubicBezTo>
                    <a:pt x="457663" y="32518"/>
                    <a:pt x="438040" y="16820"/>
                    <a:pt x="421781" y="12334"/>
                  </a:cubicBezTo>
                  <a:cubicBezTo>
                    <a:pt x="396552" y="5046"/>
                    <a:pt x="371322" y="0"/>
                    <a:pt x="344971" y="0"/>
                  </a:cubicBezTo>
                  <a:cubicBezTo>
                    <a:pt x="312453" y="2243"/>
                    <a:pt x="279935" y="-2803"/>
                    <a:pt x="247977" y="7289"/>
                  </a:cubicBezTo>
                  <a:cubicBezTo>
                    <a:pt x="242371" y="7289"/>
                    <a:pt x="237325" y="8410"/>
                    <a:pt x="232279" y="10092"/>
                  </a:cubicBezTo>
                  <a:cubicBezTo>
                    <a:pt x="192472" y="21866"/>
                    <a:pt x="137528" y="44292"/>
                    <a:pt x="108374" y="72325"/>
                  </a:cubicBezTo>
                  <a:cubicBezTo>
                    <a:pt x="76977" y="103161"/>
                    <a:pt x="67446" y="127269"/>
                    <a:pt x="57915" y="178289"/>
                  </a:cubicBezTo>
                  <a:cubicBezTo>
                    <a:pt x="55672" y="189502"/>
                    <a:pt x="52869" y="224263"/>
                    <a:pt x="50626" y="232673"/>
                  </a:cubicBezTo>
                  <a:cubicBezTo>
                    <a:pt x="47823" y="242765"/>
                    <a:pt x="45580" y="252856"/>
                    <a:pt x="44459" y="263509"/>
                  </a:cubicBezTo>
                  <a:cubicBezTo>
                    <a:pt x="42777" y="276404"/>
                    <a:pt x="42777" y="289299"/>
                    <a:pt x="41095" y="302194"/>
                  </a:cubicBezTo>
                  <a:cubicBezTo>
                    <a:pt x="37731" y="331349"/>
                    <a:pt x="34928" y="360503"/>
                    <a:pt x="34928" y="390218"/>
                  </a:cubicBezTo>
                  <a:cubicBezTo>
                    <a:pt x="32685" y="419372"/>
                    <a:pt x="31003" y="449087"/>
                    <a:pt x="28760" y="478241"/>
                  </a:cubicBezTo>
                  <a:cubicBezTo>
                    <a:pt x="27078" y="502910"/>
                    <a:pt x="25397" y="527579"/>
                    <a:pt x="23715" y="552248"/>
                  </a:cubicBezTo>
                  <a:cubicBezTo>
                    <a:pt x="23715" y="574674"/>
                    <a:pt x="20911" y="597661"/>
                    <a:pt x="19790" y="620087"/>
                  </a:cubicBezTo>
                  <a:cubicBezTo>
                    <a:pt x="18669" y="641392"/>
                    <a:pt x="20911" y="664379"/>
                    <a:pt x="16987" y="685123"/>
                  </a:cubicBezTo>
                  <a:cubicBezTo>
                    <a:pt x="9137" y="727733"/>
                    <a:pt x="10259" y="774268"/>
                    <a:pt x="8016" y="817999"/>
                  </a:cubicBezTo>
                  <a:cubicBezTo>
                    <a:pt x="6334" y="845471"/>
                    <a:pt x="6895" y="873504"/>
                    <a:pt x="6895" y="900976"/>
                  </a:cubicBezTo>
                  <a:cubicBezTo>
                    <a:pt x="7455" y="927888"/>
                    <a:pt x="5213" y="953118"/>
                    <a:pt x="2970" y="980029"/>
                  </a:cubicBezTo>
                  <a:cubicBezTo>
                    <a:pt x="728" y="1007501"/>
                    <a:pt x="728" y="1034974"/>
                    <a:pt x="728" y="1063006"/>
                  </a:cubicBezTo>
                  <a:cubicBezTo>
                    <a:pt x="728" y="1084872"/>
                    <a:pt x="4092" y="1107298"/>
                    <a:pt x="1288" y="1129164"/>
                  </a:cubicBezTo>
                  <a:cubicBezTo>
                    <a:pt x="-1515" y="1150469"/>
                    <a:pt x="728" y="1171774"/>
                    <a:pt x="3531" y="1193640"/>
                  </a:cubicBezTo>
                  <a:cubicBezTo>
                    <a:pt x="5213" y="1208217"/>
                    <a:pt x="6895" y="1222233"/>
                    <a:pt x="8577" y="1236810"/>
                  </a:cubicBezTo>
                  <a:cubicBezTo>
                    <a:pt x="12501" y="1268768"/>
                    <a:pt x="15865" y="1300164"/>
                    <a:pt x="20351" y="1331561"/>
                  </a:cubicBezTo>
                  <a:cubicBezTo>
                    <a:pt x="28200" y="1389870"/>
                    <a:pt x="36049" y="1448178"/>
                    <a:pt x="41656" y="1507047"/>
                  </a:cubicBezTo>
                  <a:cubicBezTo>
                    <a:pt x="44459" y="1538444"/>
                    <a:pt x="45020" y="1571523"/>
                    <a:pt x="33246" y="1601238"/>
                  </a:cubicBezTo>
                  <a:cubicBezTo>
                    <a:pt x="29321" y="1610769"/>
                    <a:pt x="24836" y="1620300"/>
                    <a:pt x="28200" y="1630392"/>
                  </a:cubicBezTo>
                  <a:cubicBezTo>
                    <a:pt x="31003" y="1638241"/>
                    <a:pt x="37170" y="1645529"/>
                    <a:pt x="42777" y="1651136"/>
                  </a:cubicBezTo>
                  <a:cubicBezTo>
                    <a:pt x="54551" y="1664031"/>
                    <a:pt x="69688" y="1674684"/>
                    <a:pt x="86508" y="1680290"/>
                  </a:cubicBezTo>
                  <a:cubicBezTo>
                    <a:pt x="103889" y="1686457"/>
                    <a:pt x="122390" y="1688700"/>
                    <a:pt x="140331" y="1685897"/>
                  </a:cubicBezTo>
                  <a:cubicBezTo>
                    <a:pt x="157151" y="1683654"/>
                    <a:pt x="174531" y="1680851"/>
                    <a:pt x="189108" y="1671880"/>
                  </a:cubicBezTo>
                  <a:cubicBezTo>
                    <a:pt x="193033" y="1670198"/>
                    <a:pt x="194715" y="1666274"/>
                    <a:pt x="198079" y="1664031"/>
                  </a:cubicBezTo>
                  <a:cubicBezTo>
                    <a:pt x="203686" y="1658425"/>
                    <a:pt x="212095" y="1657864"/>
                    <a:pt x="219384" y="1655061"/>
                  </a:cubicBezTo>
                  <a:cubicBezTo>
                    <a:pt x="227794" y="1652257"/>
                    <a:pt x="235643" y="1648333"/>
                    <a:pt x="243492" y="1643848"/>
                  </a:cubicBezTo>
                  <a:cubicBezTo>
                    <a:pt x="258069" y="1635438"/>
                    <a:pt x="270404" y="1624225"/>
                    <a:pt x="281056" y="1611329"/>
                  </a:cubicBezTo>
                  <a:cubicBezTo>
                    <a:pt x="294512" y="1593949"/>
                    <a:pt x="296194" y="1576569"/>
                    <a:pt x="299558" y="1555264"/>
                  </a:cubicBezTo>
                  <a:cubicBezTo>
                    <a:pt x="302922" y="1533398"/>
                    <a:pt x="367398" y="1431358"/>
                    <a:pt x="370761" y="1409493"/>
                  </a:cubicBezTo>
                  <a:cubicBezTo>
                    <a:pt x="376368" y="1379778"/>
                    <a:pt x="692579" y="801740"/>
                    <a:pt x="680805" y="638028"/>
                  </a:cubicBezTo>
                  <a:close/>
                  <a:moveTo>
                    <a:pt x="528306" y="639149"/>
                  </a:moveTo>
                  <a:cubicBezTo>
                    <a:pt x="528306" y="638589"/>
                    <a:pt x="528306" y="638589"/>
                    <a:pt x="528867" y="638589"/>
                  </a:cubicBezTo>
                  <a:cubicBezTo>
                    <a:pt x="528867" y="639149"/>
                    <a:pt x="528867" y="640271"/>
                    <a:pt x="528867" y="640831"/>
                  </a:cubicBezTo>
                  <a:cubicBezTo>
                    <a:pt x="528867" y="640271"/>
                    <a:pt x="528867" y="639710"/>
                    <a:pt x="528306" y="639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AF6C5BBD-DEEA-4E23-A1DD-676747321489}"/>
                </a:ext>
              </a:extLst>
            </p:cNvPr>
            <p:cNvSpPr/>
            <p:nvPr/>
          </p:nvSpPr>
          <p:spPr>
            <a:xfrm>
              <a:off x="2372397" y="3256366"/>
              <a:ext cx="106525" cy="812953"/>
            </a:xfrm>
            <a:custGeom>
              <a:avLst/>
              <a:gdLst>
                <a:gd name="connsiteX0" fmla="*/ 29804 w 106524"/>
                <a:gd name="connsiteY0" fmla="*/ 80174 h 812953"/>
                <a:gd name="connsiteX1" fmla="*/ 109979 w 106524"/>
                <a:gd name="connsiteY1" fmla="*/ 733901 h 812953"/>
                <a:gd name="connsiteX2" fmla="*/ 75218 w 106524"/>
                <a:gd name="connsiteY2" fmla="*/ 809589 h 812953"/>
                <a:gd name="connsiteX3" fmla="*/ 29244 w 106524"/>
                <a:gd name="connsiteY3" fmla="*/ 810150 h 812953"/>
                <a:gd name="connsiteX4" fmla="*/ 24198 w 106524"/>
                <a:gd name="connsiteY4" fmla="*/ 679517 h 812953"/>
                <a:gd name="connsiteX5" fmla="*/ 14106 w 106524"/>
                <a:gd name="connsiteY5" fmla="*/ 445723 h 812953"/>
                <a:gd name="connsiteX6" fmla="*/ 6818 w 106524"/>
                <a:gd name="connsiteY6" fmla="*/ 284814 h 812953"/>
                <a:gd name="connsiteX7" fmla="*/ 1211 w 106524"/>
                <a:gd name="connsiteY7" fmla="*/ 99236 h 812953"/>
                <a:gd name="connsiteX8" fmla="*/ 90 w 106524"/>
                <a:gd name="connsiteY8" fmla="*/ 3925 h 812953"/>
                <a:gd name="connsiteX9" fmla="*/ 23077 w 106524"/>
                <a:gd name="connsiteY9" fmla="*/ 0 h 812953"/>
                <a:gd name="connsiteX10" fmla="*/ 29804 w 106524"/>
                <a:gd name="connsiteY10" fmla="*/ 80174 h 812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524" h="812953">
                  <a:moveTo>
                    <a:pt x="29804" y="80174"/>
                  </a:moveTo>
                  <a:cubicBezTo>
                    <a:pt x="33729" y="111571"/>
                    <a:pt x="109418" y="696336"/>
                    <a:pt x="109979" y="733901"/>
                  </a:cubicBezTo>
                  <a:cubicBezTo>
                    <a:pt x="111100" y="784360"/>
                    <a:pt x="85870" y="805665"/>
                    <a:pt x="75218" y="809589"/>
                  </a:cubicBezTo>
                  <a:cubicBezTo>
                    <a:pt x="61762" y="814635"/>
                    <a:pt x="47185" y="816317"/>
                    <a:pt x="29244" y="810150"/>
                  </a:cubicBezTo>
                  <a:cubicBezTo>
                    <a:pt x="25880" y="763615"/>
                    <a:pt x="25319" y="692972"/>
                    <a:pt x="24198" y="679517"/>
                  </a:cubicBezTo>
                  <a:cubicBezTo>
                    <a:pt x="18591" y="601585"/>
                    <a:pt x="15227" y="524215"/>
                    <a:pt x="14106" y="445723"/>
                  </a:cubicBezTo>
                  <a:cubicBezTo>
                    <a:pt x="13545" y="392460"/>
                    <a:pt x="10742" y="338076"/>
                    <a:pt x="6818" y="284814"/>
                  </a:cubicBezTo>
                  <a:cubicBezTo>
                    <a:pt x="2332" y="219778"/>
                    <a:pt x="6257" y="164273"/>
                    <a:pt x="1211" y="99236"/>
                  </a:cubicBezTo>
                  <a:cubicBezTo>
                    <a:pt x="-471" y="82417"/>
                    <a:pt x="90" y="19062"/>
                    <a:pt x="90" y="3925"/>
                  </a:cubicBezTo>
                  <a:cubicBezTo>
                    <a:pt x="7378" y="2803"/>
                    <a:pt x="16349" y="561"/>
                    <a:pt x="23077" y="0"/>
                  </a:cubicBezTo>
                  <a:cubicBezTo>
                    <a:pt x="19713" y="1682"/>
                    <a:pt x="27001" y="58869"/>
                    <a:pt x="29804" y="8017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92AE2DD3-F3A9-4ED9-BF51-549545F746D3}"/>
                </a:ext>
              </a:extLst>
            </p:cNvPr>
            <p:cNvSpPr/>
            <p:nvPr/>
          </p:nvSpPr>
          <p:spPr>
            <a:xfrm>
              <a:off x="2175187" y="5846603"/>
              <a:ext cx="274722" cy="409280"/>
            </a:xfrm>
            <a:custGeom>
              <a:avLst/>
              <a:gdLst>
                <a:gd name="connsiteX0" fmla="*/ 273040 w 274722"/>
                <a:gd name="connsiteY0" fmla="*/ 315090 h 409279"/>
                <a:gd name="connsiteX1" fmla="*/ 260145 w 274722"/>
                <a:gd name="connsiteY1" fmla="*/ 282011 h 409279"/>
                <a:gd name="connsiteX2" fmla="*/ 202958 w 274722"/>
                <a:gd name="connsiteY2" fmla="*/ 136240 h 409279"/>
                <a:gd name="connsiteX3" fmla="*/ 176046 w 274722"/>
                <a:gd name="connsiteY3" fmla="*/ 61111 h 409279"/>
                <a:gd name="connsiteX4" fmla="*/ 156984 w 274722"/>
                <a:gd name="connsiteY4" fmla="*/ 0 h 409279"/>
                <a:gd name="connsiteX5" fmla="*/ 0 w 274722"/>
                <a:gd name="connsiteY5" fmla="*/ 37003 h 409279"/>
                <a:gd name="connsiteX6" fmla="*/ 35321 w 274722"/>
                <a:gd name="connsiteY6" fmla="*/ 155302 h 409279"/>
                <a:gd name="connsiteX7" fmla="*/ 52141 w 274722"/>
                <a:gd name="connsiteY7" fmla="*/ 254538 h 409279"/>
                <a:gd name="connsiteX8" fmla="*/ 58869 w 274722"/>
                <a:gd name="connsiteY8" fmla="*/ 353214 h 409279"/>
                <a:gd name="connsiteX9" fmla="*/ 65036 w 274722"/>
                <a:gd name="connsiteY9" fmla="*/ 373398 h 409279"/>
                <a:gd name="connsiteX10" fmla="*/ 104282 w 274722"/>
                <a:gd name="connsiteY10" fmla="*/ 396385 h 409279"/>
                <a:gd name="connsiteX11" fmla="*/ 176046 w 274722"/>
                <a:gd name="connsiteY11" fmla="*/ 408719 h 409279"/>
                <a:gd name="connsiteX12" fmla="*/ 250053 w 274722"/>
                <a:gd name="connsiteY12" fmla="*/ 357139 h 409279"/>
                <a:gd name="connsiteX13" fmla="*/ 276965 w 274722"/>
                <a:gd name="connsiteY13" fmla="*/ 326303 h 409279"/>
                <a:gd name="connsiteX14" fmla="*/ 273040 w 274722"/>
                <a:gd name="connsiteY14" fmla="*/ 315090 h 4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4722" h="409279">
                  <a:moveTo>
                    <a:pt x="273040" y="315090"/>
                  </a:moveTo>
                  <a:cubicBezTo>
                    <a:pt x="270237" y="301634"/>
                    <a:pt x="264070" y="292663"/>
                    <a:pt x="260145" y="282011"/>
                  </a:cubicBezTo>
                  <a:cubicBezTo>
                    <a:pt x="242204" y="233233"/>
                    <a:pt x="221460" y="185017"/>
                    <a:pt x="202958" y="136240"/>
                  </a:cubicBezTo>
                  <a:cubicBezTo>
                    <a:pt x="193427" y="111571"/>
                    <a:pt x="184456" y="86341"/>
                    <a:pt x="176046" y="61111"/>
                  </a:cubicBezTo>
                  <a:cubicBezTo>
                    <a:pt x="168197" y="37003"/>
                    <a:pt x="165955" y="33079"/>
                    <a:pt x="156984" y="0"/>
                  </a:cubicBezTo>
                  <a:cubicBezTo>
                    <a:pt x="111010" y="6167"/>
                    <a:pt x="45413" y="28033"/>
                    <a:pt x="0" y="37003"/>
                  </a:cubicBezTo>
                  <a:cubicBezTo>
                    <a:pt x="3364" y="36443"/>
                    <a:pt x="32518" y="145210"/>
                    <a:pt x="35321" y="155302"/>
                  </a:cubicBezTo>
                  <a:cubicBezTo>
                    <a:pt x="42610" y="187259"/>
                    <a:pt x="49338" y="221460"/>
                    <a:pt x="52141" y="254538"/>
                  </a:cubicBezTo>
                  <a:cubicBezTo>
                    <a:pt x="54944" y="285374"/>
                    <a:pt x="59430" y="318453"/>
                    <a:pt x="58869" y="353214"/>
                  </a:cubicBezTo>
                  <a:cubicBezTo>
                    <a:pt x="58869" y="359381"/>
                    <a:pt x="58869" y="368913"/>
                    <a:pt x="65036" y="373398"/>
                  </a:cubicBezTo>
                  <a:cubicBezTo>
                    <a:pt x="76249" y="380686"/>
                    <a:pt x="88584" y="392460"/>
                    <a:pt x="104282" y="396385"/>
                  </a:cubicBezTo>
                  <a:cubicBezTo>
                    <a:pt x="130073" y="403112"/>
                    <a:pt x="154181" y="417690"/>
                    <a:pt x="176046" y="408719"/>
                  </a:cubicBezTo>
                  <a:cubicBezTo>
                    <a:pt x="194548" y="401431"/>
                    <a:pt x="231552" y="364427"/>
                    <a:pt x="250053" y="357139"/>
                  </a:cubicBezTo>
                  <a:cubicBezTo>
                    <a:pt x="264070" y="351532"/>
                    <a:pt x="267434" y="338076"/>
                    <a:pt x="276965" y="326303"/>
                  </a:cubicBezTo>
                  <a:cubicBezTo>
                    <a:pt x="279207" y="322939"/>
                    <a:pt x="273601" y="318453"/>
                    <a:pt x="273040" y="315090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2C4801C8-9BC8-4C8D-B9EC-F8A580F53ACA}"/>
                </a:ext>
              </a:extLst>
            </p:cNvPr>
            <p:cNvSpPr/>
            <p:nvPr/>
          </p:nvSpPr>
          <p:spPr>
            <a:xfrm>
              <a:off x="2174825" y="6144312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1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2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29671 w 667182"/>
                <a:gd name="connsiteY20" fmla="*/ 308922 h 347607"/>
                <a:gd name="connsiteX21" fmla="*/ 293026 w 667182"/>
                <a:gd name="connsiteY21" fmla="*/ 333591 h 347607"/>
                <a:gd name="connsiteX22" fmla="*/ 432069 w 667182"/>
                <a:gd name="connsiteY22" fmla="*/ 352654 h 347607"/>
                <a:gd name="connsiteX23" fmla="*/ 575036 w 667182"/>
                <a:gd name="connsiteY23" fmla="*/ 336955 h 347607"/>
                <a:gd name="connsiteX24" fmla="*/ 648482 w 667182"/>
                <a:gd name="connsiteY24" fmla="*/ 313408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1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3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2"/>
                  </a:cubicBezTo>
                  <a:cubicBezTo>
                    <a:pt x="28956" y="88023"/>
                    <a:pt x="23910" y="102040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1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6"/>
                    <a:pt x="164635" y="307240"/>
                  </a:cubicBezTo>
                  <a:cubicBezTo>
                    <a:pt x="184819" y="304998"/>
                    <a:pt x="210048" y="302194"/>
                    <a:pt x="229671" y="308922"/>
                  </a:cubicBezTo>
                  <a:cubicBezTo>
                    <a:pt x="247612" y="315090"/>
                    <a:pt x="275085" y="326863"/>
                    <a:pt x="293026" y="333591"/>
                  </a:cubicBezTo>
                  <a:cubicBezTo>
                    <a:pt x="332272" y="348168"/>
                    <a:pt x="390019" y="352654"/>
                    <a:pt x="432069" y="352654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9"/>
                    <a:pt x="628299" y="326303"/>
                    <a:pt x="648482" y="313408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69787" y="257342"/>
                    <a:pt x="668666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1B2D0CAC-AF18-4D02-8C3C-108B220A266C}"/>
                </a:ext>
              </a:extLst>
            </p:cNvPr>
            <p:cNvSpPr/>
            <p:nvPr/>
          </p:nvSpPr>
          <p:spPr>
            <a:xfrm>
              <a:off x="2179672" y="6425202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4944" y="43731"/>
                    <a:pt x="77371" y="48777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79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723881E8-D2D2-4FC1-AE4C-804983E4B41D}"/>
                </a:ext>
              </a:extLst>
            </p:cNvPr>
            <p:cNvSpPr/>
            <p:nvPr/>
          </p:nvSpPr>
          <p:spPr>
            <a:xfrm>
              <a:off x="1650973" y="2559723"/>
              <a:ext cx="1306332" cy="1620300"/>
            </a:xfrm>
            <a:custGeom>
              <a:avLst/>
              <a:gdLst>
                <a:gd name="connsiteX0" fmla="*/ 146892 w 1306331"/>
                <a:gd name="connsiteY0" fmla="*/ 232419 h 1620299"/>
                <a:gd name="connsiteX1" fmla="*/ 40367 w 1306331"/>
                <a:gd name="connsiteY1" fmla="*/ 335580 h 1620299"/>
                <a:gd name="connsiteX2" fmla="*/ 60551 w 1306331"/>
                <a:gd name="connsiteY2" fmla="*/ 514430 h 1620299"/>
                <a:gd name="connsiteX3" fmla="*/ 169319 w 1306331"/>
                <a:gd name="connsiteY3" fmla="*/ 888388 h 1620299"/>
                <a:gd name="connsiteX4" fmla="*/ 118299 w 1306331"/>
                <a:gd name="connsiteY4" fmla="*/ 1213570 h 1620299"/>
                <a:gd name="connsiteX5" fmla="*/ 0 w 1306331"/>
                <a:gd name="connsiteY5" fmla="*/ 1409239 h 1620299"/>
                <a:gd name="connsiteX6" fmla="*/ 578038 w 1306331"/>
                <a:gd name="connsiteY6" fmla="*/ 1608272 h 1620299"/>
                <a:gd name="connsiteX7" fmla="*/ 725491 w 1306331"/>
                <a:gd name="connsiteY7" fmla="*/ 1608833 h 1620299"/>
                <a:gd name="connsiteX8" fmla="*/ 765858 w 1306331"/>
                <a:gd name="connsiteY8" fmla="*/ 1536508 h 1620299"/>
                <a:gd name="connsiteX9" fmla="*/ 738946 w 1306331"/>
                <a:gd name="connsiteY9" fmla="*/ 815503 h 1620299"/>
                <a:gd name="connsiteX10" fmla="*/ 738386 w 1306331"/>
                <a:gd name="connsiteY10" fmla="*/ 701129 h 1620299"/>
                <a:gd name="connsiteX11" fmla="*/ 1072538 w 1306331"/>
                <a:gd name="connsiteY11" fmla="*/ 646184 h 1620299"/>
                <a:gd name="connsiteX12" fmla="*/ 1085433 w 1306331"/>
                <a:gd name="connsiteY12" fmla="*/ 417997 h 1620299"/>
                <a:gd name="connsiteX13" fmla="*/ 867898 w 1306331"/>
                <a:gd name="connsiteY13" fmla="*/ 415754 h 1620299"/>
                <a:gd name="connsiteX14" fmla="*/ 1311378 w 1306331"/>
                <a:gd name="connsiteY14" fmla="*/ 231859 h 1620299"/>
                <a:gd name="connsiteX15" fmla="*/ 1255872 w 1306331"/>
                <a:gd name="connsiteY15" fmla="*/ 307 h 1620299"/>
                <a:gd name="connsiteX16" fmla="*/ 616723 w 1306331"/>
                <a:gd name="connsiteY16" fmla="*/ 170186 h 1620299"/>
                <a:gd name="connsiteX17" fmla="*/ 409841 w 1306331"/>
                <a:gd name="connsiteY17" fmla="*/ 214478 h 1620299"/>
                <a:gd name="connsiteX18" fmla="*/ 387414 w 1306331"/>
                <a:gd name="connsiteY18" fmla="*/ 351279 h 1620299"/>
                <a:gd name="connsiteX19" fmla="*/ 146892 w 1306331"/>
                <a:gd name="connsiteY19" fmla="*/ 232419 h 162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06331" h="1620299">
                  <a:moveTo>
                    <a:pt x="146892" y="232419"/>
                  </a:moveTo>
                  <a:cubicBezTo>
                    <a:pt x="146892" y="232419"/>
                    <a:pt x="47095" y="279514"/>
                    <a:pt x="40367" y="335580"/>
                  </a:cubicBezTo>
                  <a:cubicBezTo>
                    <a:pt x="33639" y="391646"/>
                    <a:pt x="33639" y="436499"/>
                    <a:pt x="60551" y="514430"/>
                  </a:cubicBezTo>
                  <a:cubicBezTo>
                    <a:pt x="87463" y="592361"/>
                    <a:pt x="163712" y="787470"/>
                    <a:pt x="169319" y="888388"/>
                  </a:cubicBezTo>
                  <a:cubicBezTo>
                    <a:pt x="174925" y="989307"/>
                    <a:pt x="186699" y="1071723"/>
                    <a:pt x="118299" y="1213570"/>
                  </a:cubicBezTo>
                  <a:cubicBezTo>
                    <a:pt x="49898" y="1355416"/>
                    <a:pt x="0" y="1409239"/>
                    <a:pt x="0" y="1409239"/>
                  </a:cubicBezTo>
                  <a:cubicBezTo>
                    <a:pt x="0" y="1409239"/>
                    <a:pt x="542716" y="1589210"/>
                    <a:pt x="578038" y="1608272"/>
                  </a:cubicBezTo>
                  <a:cubicBezTo>
                    <a:pt x="613359" y="1627335"/>
                    <a:pt x="672228" y="1634623"/>
                    <a:pt x="725491" y="1608833"/>
                  </a:cubicBezTo>
                  <a:cubicBezTo>
                    <a:pt x="754645" y="1594817"/>
                    <a:pt x="765858" y="1552767"/>
                    <a:pt x="765858" y="1536508"/>
                  </a:cubicBezTo>
                  <a:cubicBezTo>
                    <a:pt x="765858" y="1464744"/>
                    <a:pt x="740068" y="899041"/>
                    <a:pt x="738946" y="815503"/>
                  </a:cubicBezTo>
                  <a:cubicBezTo>
                    <a:pt x="737825" y="731965"/>
                    <a:pt x="735583" y="721313"/>
                    <a:pt x="738386" y="701129"/>
                  </a:cubicBezTo>
                  <a:cubicBezTo>
                    <a:pt x="762494" y="694962"/>
                    <a:pt x="1072538" y="646184"/>
                    <a:pt x="1072538" y="646184"/>
                  </a:cubicBezTo>
                  <a:cubicBezTo>
                    <a:pt x="1072538" y="646184"/>
                    <a:pt x="1084872" y="445469"/>
                    <a:pt x="1085433" y="417997"/>
                  </a:cubicBezTo>
                  <a:cubicBezTo>
                    <a:pt x="1078144" y="417997"/>
                    <a:pt x="956481" y="417997"/>
                    <a:pt x="867898" y="415754"/>
                  </a:cubicBezTo>
                  <a:cubicBezTo>
                    <a:pt x="916675" y="373705"/>
                    <a:pt x="1311378" y="269423"/>
                    <a:pt x="1311378" y="231859"/>
                  </a:cubicBezTo>
                  <a:cubicBezTo>
                    <a:pt x="1307453" y="158412"/>
                    <a:pt x="1271010" y="-8103"/>
                    <a:pt x="1255872" y="307"/>
                  </a:cubicBezTo>
                  <a:cubicBezTo>
                    <a:pt x="853321" y="185324"/>
                    <a:pt x="688487" y="166262"/>
                    <a:pt x="616723" y="170186"/>
                  </a:cubicBezTo>
                  <a:cubicBezTo>
                    <a:pt x="497864" y="176914"/>
                    <a:pt x="459739" y="205508"/>
                    <a:pt x="409841" y="214478"/>
                  </a:cubicBezTo>
                  <a:cubicBezTo>
                    <a:pt x="409841" y="252042"/>
                    <a:pt x="387414" y="351279"/>
                    <a:pt x="387414" y="351279"/>
                  </a:cubicBezTo>
                  <a:lnTo>
                    <a:pt x="146892" y="232419"/>
                  </a:lnTo>
                  <a:close/>
                </a:path>
              </a:pathLst>
            </a:custGeom>
            <a:solidFill>
              <a:schemeClr val="accent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078D336B-45A7-48DC-9780-45468345053E}"/>
                </a:ext>
              </a:extLst>
            </p:cNvPr>
            <p:cNvSpPr/>
            <p:nvPr/>
          </p:nvSpPr>
          <p:spPr>
            <a:xfrm>
              <a:off x="1430832" y="6163375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0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1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35278 w 667182"/>
                <a:gd name="connsiteY20" fmla="*/ 308922 h 347607"/>
                <a:gd name="connsiteX21" fmla="*/ 298632 w 667182"/>
                <a:gd name="connsiteY21" fmla="*/ 333591 h 347607"/>
                <a:gd name="connsiteX22" fmla="*/ 432069 w 667182"/>
                <a:gd name="connsiteY22" fmla="*/ 352653 h 347607"/>
                <a:gd name="connsiteX23" fmla="*/ 575036 w 667182"/>
                <a:gd name="connsiteY23" fmla="*/ 336955 h 347607"/>
                <a:gd name="connsiteX24" fmla="*/ 648482 w 667182"/>
                <a:gd name="connsiteY24" fmla="*/ 313407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0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2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1"/>
                  </a:cubicBezTo>
                  <a:cubicBezTo>
                    <a:pt x="30077" y="85220"/>
                    <a:pt x="24471" y="100918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2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5"/>
                    <a:pt x="164635" y="307240"/>
                  </a:cubicBezTo>
                  <a:cubicBezTo>
                    <a:pt x="184819" y="304997"/>
                    <a:pt x="215655" y="302194"/>
                    <a:pt x="235278" y="308922"/>
                  </a:cubicBezTo>
                  <a:cubicBezTo>
                    <a:pt x="253219" y="315090"/>
                    <a:pt x="280691" y="326863"/>
                    <a:pt x="298632" y="333591"/>
                  </a:cubicBezTo>
                  <a:cubicBezTo>
                    <a:pt x="337878" y="348168"/>
                    <a:pt x="390019" y="352653"/>
                    <a:pt x="432069" y="352653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8"/>
                    <a:pt x="628299" y="326303"/>
                    <a:pt x="648482" y="313407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70348" y="257902"/>
                    <a:pt x="669227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20A05464-A18F-45A7-AC9C-145B58738999}"/>
                </a:ext>
              </a:extLst>
            </p:cNvPr>
            <p:cNvSpPr/>
            <p:nvPr/>
          </p:nvSpPr>
          <p:spPr>
            <a:xfrm>
              <a:off x="1424872" y="3964476"/>
              <a:ext cx="953118" cy="1939875"/>
            </a:xfrm>
            <a:custGeom>
              <a:avLst/>
              <a:gdLst>
                <a:gd name="connsiteX0" fmla="*/ 551842 w 953117"/>
                <a:gd name="connsiteY0" fmla="*/ 1211020 h 1939874"/>
                <a:gd name="connsiteX1" fmla="*/ 520445 w 953117"/>
                <a:gd name="connsiteY1" fmla="*/ 1102252 h 1939874"/>
                <a:gd name="connsiteX2" fmla="*/ 499701 w 953117"/>
                <a:gd name="connsiteY2" fmla="*/ 1032170 h 1939874"/>
                <a:gd name="connsiteX3" fmla="*/ 476714 w 953117"/>
                <a:gd name="connsiteY3" fmla="*/ 1036095 h 1939874"/>
                <a:gd name="connsiteX4" fmla="*/ 414481 w 953117"/>
                <a:gd name="connsiteY4" fmla="*/ 1188033 h 1939874"/>
                <a:gd name="connsiteX5" fmla="*/ 338792 w 953117"/>
                <a:gd name="connsiteY5" fmla="*/ 1333804 h 1939874"/>
                <a:gd name="connsiteX6" fmla="*/ 307396 w 953117"/>
                <a:gd name="connsiteY6" fmla="*/ 1462194 h 1939874"/>
                <a:gd name="connsiteX7" fmla="*/ 284969 w 953117"/>
                <a:gd name="connsiteY7" fmla="*/ 1784012 h 1939874"/>
                <a:gd name="connsiteX8" fmla="*/ 268150 w 953117"/>
                <a:gd name="connsiteY8" fmla="*/ 1935389 h 1939874"/>
                <a:gd name="connsiteX9" fmla="*/ 257497 w 953117"/>
                <a:gd name="connsiteY9" fmla="*/ 1940435 h 1939874"/>
                <a:gd name="connsiteX10" fmla="*/ 102195 w 953117"/>
                <a:gd name="connsiteY10" fmla="*/ 1923615 h 1939874"/>
                <a:gd name="connsiteX11" fmla="*/ 74162 w 953117"/>
                <a:gd name="connsiteY11" fmla="*/ 1894461 h 1939874"/>
                <a:gd name="connsiteX12" fmla="*/ 71920 w 953117"/>
                <a:gd name="connsiteY12" fmla="*/ 1709445 h 1939874"/>
                <a:gd name="connsiteX13" fmla="*/ 66874 w 953117"/>
                <a:gd name="connsiteY13" fmla="*/ 1510411 h 1939874"/>
                <a:gd name="connsiteX14" fmla="*/ 104438 w 953117"/>
                <a:gd name="connsiteY14" fmla="*/ 1356230 h 1939874"/>
                <a:gd name="connsiteX15" fmla="*/ 152094 w 953117"/>
                <a:gd name="connsiteY15" fmla="*/ 1156076 h 1939874"/>
                <a:gd name="connsiteX16" fmla="*/ 195825 w 953117"/>
                <a:gd name="connsiteY16" fmla="*/ 923403 h 1939874"/>
                <a:gd name="connsiteX17" fmla="*/ 193582 w 953117"/>
                <a:gd name="connsiteY17" fmla="*/ 869019 h 1939874"/>
                <a:gd name="connsiteX18" fmla="*/ 148169 w 953117"/>
                <a:gd name="connsiteY18" fmla="*/ 858367 h 1939874"/>
                <a:gd name="connsiteX19" fmla="*/ 5762 w 953117"/>
                <a:gd name="connsiteY19" fmla="*/ 804543 h 1939874"/>
                <a:gd name="connsiteX20" fmla="*/ 40523 w 953117"/>
                <a:gd name="connsiteY20" fmla="*/ 608313 h 1939874"/>
                <a:gd name="connsiteX21" fmla="*/ 80329 w 953117"/>
                <a:gd name="connsiteY21" fmla="*/ 400309 h 1939874"/>
                <a:gd name="connsiteX22" fmla="*/ 143684 w 953117"/>
                <a:gd name="connsiteY22" fmla="*/ 191184 h 1939874"/>
                <a:gd name="connsiteX23" fmla="*/ 192461 w 953117"/>
                <a:gd name="connsiteY23" fmla="*/ 90827 h 1939874"/>
                <a:gd name="connsiteX24" fmla="*/ 244602 w 953117"/>
                <a:gd name="connsiteY24" fmla="*/ 0 h 1939874"/>
                <a:gd name="connsiteX25" fmla="*/ 324776 w 953117"/>
                <a:gd name="connsiteY25" fmla="*/ 29715 h 1939874"/>
                <a:gd name="connsiteX26" fmla="*/ 426255 w 953117"/>
                <a:gd name="connsiteY26" fmla="*/ 60551 h 1939874"/>
                <a:gd name="connsiteX27" fmla="*/ 526052 w 953117"/>
                <a:gd name="connsiteY27" fmla="*/ 88023 h 1939874"/>
                <a:gd name="connsiteX28" fmla="*/ 674066 w 953117"/>
                <a:gd name="connsiteY28" fmla="*/ 134558 h 1939874"/>
                <a:gd name="connsiteX29" fmla="*/ 797971 w 953117"/>
                <a:gd name="connsiteY29" fmla="*/ 195669 h 1939874"/>
                <a:gd name="connsiteX30" fmla="*/ 813109 w 953117"/>
                <a:gd name="connsiteY30" fmla="*/ 274722 h 1939874"/>
                <a:gd name="connsiteX31" fmla="*/ 832171 w 953117"/>
                <a:gd name="connsiteY31" fmla="*/ 352653 h 1939874"/>
                <a:gd name="connsiteX32" fmla="*/ 869735 w 953117"/>
                <a:gd name="connsiteY32" fmla="*/ 520290 h 1939874"/>
                <a:gd name="connsiteX33" fmla="*/ 933089 w 953117"/>
                <a:gd name="connsiteY33" fmla="*/ 857806 h 1939874"/>
                <a:gd name="connsiteX34" fmla="*/ 954394 w 953117"/>
                <a:gd name="connsiteY34" fmla="*/ 986757 h 1939874"/>
                <a:gd name="connsiteX35" fmla="*/ 928604 w 953117"/>
                <a:gd name="connsiteY35" fmla="*/ 1032170 h 1939874"/>
                <a:gd name="connsiteX36" fmla="*/ 797971 w 953117"/>
                <a:gd name="connsiteY36" fmla="*/ 1023200 h 1939874"/>
                <a:gd name="connsiteX37" fmla="*/ 803017 w 953117"/>
                <a:gd name="connsiteY37" fmla="*/ 1232325 h 1939874"/>
                <a:gd name="connsiteX38" fmla="*/ 862446 w 953117"/>
                <a:gd name="connsiteY38" fmla="*/ 1624785 h 1939874"/>
                <a:gd name="connsiteX39" fmla="*/ 908420 w 953117"/>
                <a:gd name="connsiteY39" fmla="*/ 1844002 h 1939874"/>
                <a:gd name="connsiteX40" fmla="*/ 915709 w 953117"/>
                <a:gd name="connsiteY40" fmla="*/ 1891097 h 1939874"/>
                <a:gd name="connsiteX41" fmla="*/ 879827 w 953117"/>
                <a:gd name="connsiteY41" fmla="*/ 1904553 h 1939874"/>
                <a:gd name="connsiteX42" fmla="*/ 771620 w 953117"/>
                <a:gd name="connsiteY42" fmla="*/ 1924737 h 1939874"/>
                <a:gd name="connsiteX43" fmla="*/ 732374 w 953117"/>
                <a:gd name="connsiteY43" fmla="*/ 1911842 h 1939874"/>
                <a:gd name="connsiteX44" fmla="*/ 626970 w 953117"/>
                <a:gd name="connsiteY44" fmla="*/ 1615254 h 1939874"/>
                <a:gd name="connsiteX45" fmla="*/ 592770 w 953117"/>
                <a:gd name="connsiteY45" fmla="*/ 1399401 h 1939874"/>
                <a:gd name="connsiteX46" fmla="*/ 551842 w 953117"/>
                <a:gd name="connsiteY46" fmla="*/ 1211020 h 1939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53117" h="1939874">
                  <a:moveTo>
                    <a:pt x="551842" y="1211020"/>
                  </a:moveTo>
                  <a:cubicBezTo>
                    <a:pt x="541190" y="1174577"/>
                    <a:pt x="529977" y="1138695"/>
                    <a:pt x="520445" y="1102252"/>
                  </a:cubicBezTo>
                  <a:cubicBezTo>
                    <a:pt x="515960" y="1084872"/>
                    <a:pt x="505308" y="1048990"/>
                    <a:pt x="499701" y="1032170"/>
                  </a:cubicBezTo>
                  <a:cubicBezTo>
                    <a:pt x="495216" y="1018154"/>
                    <a:pt x="487927" y="1008062"/>
                    <a:pt x="476714" y="1036095"/>
                  </a:cubicBezTo>
                  <a:cubicBezTo>
                    <a:pt x="457091" y="1087115"/>
                    <a:pt x="435786" y="1137574"/>
                    <a:pt x="414481" y="1188033"/>
                  </a:cubicBezTo>
                  <a:cubicBezTo>
                    <a:pt x="394858" y="1234568"/>
                    <a:pt x="342717" y="1331561"/>
                    <a:pt x="338792" y="1333804"/>
                  </a:cubicBezTo>
                  <a:cubicBezTo>
                    <a:pt x="322533" y="1361837"/>
                    <a:pt x="311320" y="1419024"/>
                    <a:pt x="307396" y="1462194"/>
                  </a:cubicBezTo>
                  <a:cubicBezTo>
                    <a:pt x="297864" y="1569280"/>
                    <a:pt x="289455" y="1676366"/>
                    <a:pt x="284969" y="1784012"/>
                  </a:cubicBezTo>
                  <a:cubicBezTo>
                    <a:pt x="283848" y="1805877"/>
                    <a:pt x="292258" y="1934829"/>
                    <a:pt x="268150" y="1935389"/>
                  </a:cubicBezTo>
                  <a:cubicBezTo>
                    <a:pt x="265346" y="1937632"/>
                    <a:pt x="261982" y="1939875"/>
                    <a:pt x="257497" y="1940435"/>
                  </a:cubicBezTo>
                  <a:cubicBezTo>
                    <a:pt x="205356" y="1937071"/>
                    <a:pt x="153775" y="1928101"/>
                    <a:pt x="102195" y="1923615"/>
                  </a:cubicBezTo>
                  <a:cubicBezTo>
                    <a:pt x="79769" y="1921373"/>
                    <a:pt x="74723" y="1916327"/>
                    <a:pt x="74162" y="1894461"/>
                  </a:cubicBezTo>
                  <a:cubicBezTo>
                    <a:pt x="71359" y="1802514"/>
                    <a:pt x="70798" y="1801392"/>
                    <a:pt x="71920" y="1709445"/>
                  </a:cubicBezTo>
                  <a:cubicBezTo>
                    <a:pt x="72480" y="1658425"/>
                    <a:pt x="64070" y="1561431"/>
                    <a:pt x="66874" y="1510411"/>
                  </a:cubicBezTo>
                  <a:cubicBezTo>
                    <a:pt x="69116" y="1467240"/>
                    <a:pt x="83693" y="1394916"/>
                    <a:pt x="104438" y="1356230"/>
                  </a:cubicBezTo>
                  <a:cubicBezTo>
                    <a:pt x="134713" y="1300725"/>
                    <a:pt x="140880" y="1217187"/>
                    <a:pt x="152094" y="1156076"/>
                  </a:cubicBezTo>
                  <a:cubicBezTo>
                    <a:pt x="167792" y="1078705"/>
                    <a:pt x="180126" y="1000773"/>
                    <a:pt x="195825" y="923403"/>
                  </a:cubicBezTo>
                  <a:cubicBezTo>
                    <a:pt x="199749" y="904901"/>
                    <a:pt x="216008" y="881353"/>
                    <a:pt x="193582" y="869019"/>
                  </a:cubicBezTo>
                  <a:cubicBezTo>
                    <a:pt x="181248" y="862291"/>
                    <a:pt x="161625" y="861170"/>
                    <a:pt x="148169" y="858367"/>
                  </a:cubicBezTo>
                  <a:cubicBezTo>
                    <a:pt x="105559" y="848275"/>
                    <a:pt x="32673" y="834819"/>
                    <a:pt x="5762" y="804543"/>
                  </a:cubicBezTo>
                  <a:cubicBezTo>
                    <a:pt x="-15543" y="781556"/>
                    <a:pt x="28188" y="671107"/>
                    <a:pt x="40523" y="608313"/>
                  </a:cubicBezTo>
                  <a:cubicBezTo>
                    <a:pt x="54539" y="539352"/>
                    <a:pt x="73601" y="470952"/>
                    <a:pt x="80329" y="400309"/>
                  </a:cubicBezTo>
                  <a:cubicBezTo>
                    <a:pt x="87618" y="326863"/>
                    <a:pt x="113408" y="257342"/>
                    <a:pt x="143684" y="191184"/>
                  </a:cubicBezTo>
                  <a:cubicBezTo>
                    <a:pt x="159382" y="157545"/>
                    <a:pt x="176202" y="124466"/>
                    <a:pt x="192461" y="90827"/>
                  </a:cubicBezTo>
                  <a:cubicBezTo>
                    <a:pt x="203113" y="69521"/>
                    <a:pt x="222176" y="22987"/>
                    <a:pt x="244602" y="0"/>
                  </a:cubicBezTo>
                  <a:cubicBezTo>
                    <a:pt x="272074" y="8410"/>
                    <a:pt x="306835" y="22987"/>
                    <a:pt x="324776" y="29715"/>
                  </a:cubicBezTo>
                  <a:cubicBezTo>
                    <a:pt x="353930" y="44292"/>
                    <a:pt x="395979" y="48777"/>
                    <a:pt x="426255" y="60551"/>
                  </a:cubicBezTo>
                  <a:cubicBezTo>
                    <a:pt x="459894" y="73446"/>
                    <a:pt x="491852" y="76249"/>
                    <a:pt x="526052" y="88023"/>
                  </a:cubicBezTo>
                  <a:cubicBezTo>
                    <a:pt x="574829" y="104843"/>
                    <a:pt x="624728" y="118859"/>
                    <a:pt x="674066" y="134558"/>
                  </a:cubicBezTo>
                  <a:cubicBezTo>
                    <a:pt x="689764" y="139604"/>
                    <a:pt x="781151" y="179971"/>
                    <a:pt x="797971" y="195669"/>
                  </a:cubicBezTo>
                  <a:cubicBezTo>
                    <a:pt x="797971" y="222020"/>
                    <a:pt x="806941" y="249493"/>
                    <a:pt x="813109" y="274722"/>
                  </a:cubicBezTo>
                  <a:cubicBezTo>
                    <a:pt x="819836" y="300512"/>
                    <a:pt x="825443" y="326863"/>
                    <a:pt x="832171" y="352653"/>
                  </a:cubicBezTo>
                  <a:cubicBezTo>
                    <a:pt x="845627" y="408159"/>
                    <a:pt x="857961" y="464224"/>
                    <a:pt x="869735" y="520290"/>
                  </a:cubicBezTo>
                  <a:cubicBezTo>
                    <a:pt x="893283" y="632421"/>
                    <a:pt x="914588" y="744553"/>
                    <a:pt x="933089" y="857806"/>
                  </a:cubicBezTo>
                  <a:cubicBezTo>
                    <a:pt x="939817" y="900416"/>
                    <a:pt x="960001" y="943026"/>
                    <a:pt x="954394" y="986757"/>
                  </a:cubicBezTo>
                  <a:cubicBezTo>
                    <a:pt x="952152" y="1005820"/>
                    <a:pt x="945984" y="1020957"/>
                    <a:pt x="928604" y="1032170"/>
                  </a:cubicBezTo>
                  <a:cubicBezTo>
                    <a:pt x="895525" y="1053475"/>
                    <a:pt x="800213" y="1022639"/>
                    <a:pt x="797971" y="1023200"/>
                  </a:cubicBezTo>
                  <a:cubicBezTo>
                    <a:pt x="797410" y="1036656"/>
                    <a:pt x="806381" y="1173456"/>
                    <a:pt x="803017" y="1232325"/>
                  </a:cubicBezTo>
                  <a:cubicBezTo>
                    <a:pt x="795728" y="1363519"/>
                    <a:pt x="835535" y="1501440"/>
                    <a:pt x="862446" y="1624785"/>
                  </a:cubicBezTo>
                  <a:cubicBezTo>
                    <a:pt x="878145" y="1697671"/>
                    <a:pt x="888797" y="1772238"/>
                    <a:pt x="908420" y="1844002"/>
                  </a:cubicBezTo>
                  <a:cubicBezTo>
                    <a:pt x="913466" y="1863064"/>
                    <a:pt x="920755" y="1879884"/>
                    <a:pt x="915709" y="1891097"/>
                  </a:cubicBezTo>
                  <a:cubicBezTo>
                    <a:pt x="910102" y="1903992"/>
                    <a:pt x="891601" y="1902871"/>
                    <a:pt x="879827" y="1904553"/>
                  </a:cubicBezTo>
                  <a:cubicBezTo>
                    <a:pt x="843384" y="1910160"/>
                    <a:pt x="807502" y="1916327"/>
                    <a:pt x="771620" y="1924737"/>
                  </a:cubicBezTo>
                  <a:cubicBezTo>
                    <a:pt x="760407" y="1927540"/>
                    <a:pt x="741344" y="1936511"/>
                    <a:pt x="732374" y="1911842"/>
                  </a:cubicBezTo>
                  <a:cubicBezTo>
                    <a:pt x="695371" y="1813727"/>
                    <a:pt x="660049" y="1715051"/>
                    <a:pt x="626970" y="1615254"/>
                  </a:cubicBezTo>
                  <a:cubicBezTo>
                    <a:pt x="605105" y="1548536"/>
                    <a:pt x="577632" y="1470604"/>
                    <a:pt x="592770" y="1399401"/>
                  </a:cubicBezTo>
                  <a:cubicBezTo>
                    <a:pt x="605665" y="1333804"/>
                    <a:pt x="569223" y="1270450"/>
                    <a:pt x="551842" y="121102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C99BA50C-5615-4436-9E01-160D0B56B133}"/>
                </a:ext>
              </a:extLst>
            </p:cNvPr>
            <p:cNvSpPr/>
            <p:nvPr/>
          </p:nvSpPr>
          <p:spPr>
            <a:xfrm>
              <a:off x="1625594" y="2225954"/>
              <a:ext cx="470952" cy="678395"/>
            </a:xfrm>
            <a:custGeom>
              <a:avLst/>
              <a:gdLst>
                <a:gd name="connsiteX0" fmla="*/ 425128 w 470952"/>
                <a:gd name="connsiteY0" fmla="*/ 489939 h 678395"/>
                <a:gd name="connsiteX1" fmla="*/ 424567 w 470952"/>
                <a:gd name="connsiteY1" fmla="*/ 488257 h 678395"/>
                <a:gd name="connsiteX2" fmla="*/ 425128 w 470952"/>
                <a:gd name="connsiteY2" fmla="*/ 487696 h 678395"/>
                <a:gd name="connsiteX3" fmla="*/ 428492 w 470952"/>
                <a:gd name="connsiteY3" fmla="*/ 476483 h 678395"/>
                <a:gd name="connsiteX4" fmla="*/ 470541 w 470952"/>
                <a:gd name="connsiteY4" fmla="*/ 258948 h 678395"/>
                <a:gd name="connsiteX5" fmla="*/ 447554 w 470952"/>
                <a:gd name="connsiteY5" fmla="*/ 99721 h 678395"/>
                <a:gd name="connsiteX6" fmla="*/ 430734 w 470952"/>
                <a:gd name="connsiteY6" fmla="*/ 36927 h 678395"/>
                <a:gd name="connsiteX7" fmla="*/ 380836 w 470952"/>
                <a:gd name="connsiteY7" fmla="*/ 485 h 678395"/>
                <a:gd name="connsiteX8" fmla="*/ 342711 w 470952"/>
                <a:gd name="connsiteY8" fmla="*/ 4409 h 678395"/>
                <a:gd name="connsiteX9" fmla="*/ 240111 w 470952"/>
                <a:gd name="connsiteY9" fmla="*/ 4409 h 678395"/>
                <a:gd name="connsiteX10" fmla="*/ 166665 w 470952"/>
                <a:gd name="connsiteY10" fmla="*/ 6652 h 678395"/>
                <a:gd name="connsiteX11" fmla="*/ 52851 w 470952"/>
                <a:gd name="connsiteY11" fmla="*/ 92433 h 678395"/>
                <a:gd name="connsiteX12" fmla="*/ 45002 w 470952"/>
                <a:gd name="connsiteY12" fmla="*/ 152423 h 678395"/>
                <a:gd name="connsiteX13" fmla="*/ 51730 w 470952"/>
                <a:gd name="connsiteY13" fmla="*/ 261190 h 678395"/>
                <a:gd name="connsiteX14" fmla="*/ 30986 w 470952"/>
                <a:gd name="connsiteY14" fmla="*/ 281374 h 678395"/>
                <a:gd name="connsiteX15" fmla="*/ 2953 w 470952"/>
                <a:gd name="connsiteY15" fmla="*/ 313332 h 678395"/>
                <a:gd name="connsiteX16" fmla="*/ 56215 w 470952"/>
                <a:gd name="connsiteY16" fmla="*/ 430509 h 678395"/>
                <a:gd name="connsiteX17" fmla="*/ 76959 w 470952"/>
                <a:gd name="connsiteY17" fmla="*/ 442843 h 678395"/>
                <a:gd name="connsiteX18" fmla="*/ 122373 w 470952"/>
                <a:gd name="connsiteY18" fmla="*/ 469194 h 678395"/>
                <a:gd name="connsiteX19" fmla="*/ 167786 w 470952"/>
                <a:gd name="connsiteY19" fmla="*/ 508440 h 678395"/>
                <a:gd name="connsiteX20" fmla="*/ 180120 w 470952"/>
                <a:gd name="connsiteY20" fmla="*/ 514047 h 678395"/>
                <a:gd name="connsiteX21" fmla="*/ 249081 w 470952"/>
                <a:gd name="connsiteY21" fmla="*/ 551611 h 678395"/>
                <a:gd name="connsiteX22" fmla="*/ 344393 w 470952"/>
                <a:gd name="connsiteY22" fmla="*/ 617769 h 678395"/>
                <a:gd name="connsiteX23" fmla="*/ 378033 w 470952"/>
                <a:gd name="connsiteY23" fmla="*/ 683926 h 678395"/>
                <a:gd name="connsiteX24" fmla="*/ 431295 w 470952"/>
                <a:gd name="connsiteY24" fmla="*/ 673274 h 678395"/>
                <a:gd name="connsiteX25" fmla="*/ 430174 w 470952"/>
                <a:gd name="connsiteY25" fmla="*/ 635710 h 678395"/>
                <a:gd name="connsiteX26" fmla="*/ 434659 w 470952"/>
                <a:gd name="connsiteY26" fmla="*/ 558900 h 678395"/>
                <a:gd name="connsiteX27" fmla="*/ 429613 w 470952"/>
                <a:gd name="connsiteY27" fmla="*/ 507319 h 678395"/>
                <a:gd name="connsiteX28" fmla="*/ 425128 w 470952"/>
                <a:gd name="connsiteY28" fmla="*/ 489939 h 678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0952" h="678395">
                  <a:moveTo>
                    <a:pt x="425128" y="489939"/>
                  </a:moveTo>
                  <a:cubicBezTo>
                    <a:pt x="425128" y="489378"/>
                    <a:pt x="424567" y="488817"/>
                    <a:pt x="424567" y="488257"/>
                  </a:cubicBezTo>
                  <a:cubicBezTo>
                    <a:pt x="424567" y="487696"/>
                    <a:pt x="424567" y="487696"/>
                    <a:pt x="425128" y="487696"/>
                  </a:cubicBezTo>
                  <a:cubicBezTo>
                    <a:pt x="425128" y="483771"/>
                    <a:pt x="426249" y="479847"/>
                    <a:pt x="428492" y="476483"/>
                  </a:cubicBezTo>
                  <a:cubicBezTo>
                    <a:pt x="467738" y="408643"/>
                    <a:pt x="476708" y="335758"/>
                    <a:pt x="470541" y="258948"/>
                  </a:cubicBezTo>
                  <a:cubicBezTo>
                    <a:pt x="466056" y="199518"/>
                    <a:pt x="458767" y="158029"/>
                    <a:pt x="447554" y="99721"/>
                  </a:cubicBezTo>
                  <a:cubicBezTo>
                    <a:pt x="443629" y="78416"/>
                    <a:pt x="438583" y="57111"/>
                    <a:pt x="430734" y="36927"/>
                  </a:cubicBezTo>
                  <a:cubicBezTo>
                    <a:pt x="428492" y="31321"/>
                    <a:pt x="402701" y="-4561"/>
                    <a:pt x="380836" y="485"/>
                  </a:cubicBezTo>
                  <a:cubicBezTo>
                    <a:pt x="368501" y="3288"/>
                    <a:pt x="355606" y="3288"/>
                    <a:pt x="342711" y="4409"/>
                  </a:cubicBezTo>
                  <a:cubicBezTo>
                    <a:pt x="308511" y="3288"/>
                    <a:pt x="274311" y="3849"/>
                    <a:pt x="240111" y="4409"/>
                  </a:cubicBezTo>
                  <a:cubicBezTo>
                    <a:pt x="215442" y="4970"/>
                    <a:pt x="191334" y="4409"/>
                    <a:pt x="166665" y="6652"/>
                  </a:cubicBezTo>
                  <a:cubicBezTo>
                    <a:pt x="110599" y="11137"/>
                    <a:pt x="71353" y="27957"/>
                    <a:pt x="52851" y="92433"/>
                  </a:cubicBezTo>
                  <a:cubicBezTo>
                    <a:pt x="47245" y="111495"/>
                    <a:pt x="45563" y="132239"/>
                    <a:pt x="45002" y="152423"/>
                  </a:cubicBezTo>
                  <a:cubicBezTo>
                    <a:pt x="43881" y="194472"/>
                    <a:pt x="49487" y="219141"/>
                    <a:pt x="51730" y="261190"/>
                  </a:cubicBezTo>
                  <a:cubicBezTo>
                    <a:pt x="52851" y="283617"/>
                    <a:pt x="52291" y="283617"/>
                    <a:pt x="30986" y="281374"/>
                  </a:cubicBezTo>
                  <a:cubicBezTo>
                    <a:pt x="2392" y="278571"/>
                    <a:pt x="-4896" y="285859"/>
                    <a:pt x="2953" y="313332"/>
                  </a:cubicBezTo>
                  <a:cubicBezTo>
                    <a:pt x="14727" y="354820"/>
                    <a:pt x="34350" y="392945"/>
                    <a:pt x="56215" y="430509"/>
                  </a:cubicBezTo>
                  <a:cubicBezTo>
                    <a:pt x="60700" y="438358"/>
                    <a:pt x="68550" y="445086"/>
                    <a:pt x="76959" y="442843"/>
                  </a:cubicBezTo>
                  <a:cubicBezTo>
                    <a:pt x="101068" y="437798"/>
                    <a:pt x="111160" y="450693"/>
                    <a:pt x="122373" y="469194"/>
                  </a:cubicBezTo>
                  <a:cubicBezTo>
                    <a:pt x="133025" y="486014"/>
                    <a:pt x="152088" y="496106"/>
                    <a:pt x="167786" y="508440"/>
                  </a:cubicBezTo>
                  <a:cubicBezTo>
                    <a:pt x="171150" y="511804"/>
                    <a:pt x="175635" y="512926"/>
                    <a:pt x="180120" y="514047"/>
                  </a:cubicBezTo>
                  <a:cubicBezTo>
                    <a:pt x="180120" y="514047"/>
                    <a:pt x="228898" y="543762"/>
                    <a:pt x="249081" y="551611"/>
                  </a:cubicBezTo>
                  <a:cubicBezTo>
                    <a:pt x="286645" y="566188"/>
                    <a:pt x="321406" y="584690"/>
                    <a:pt x="344393" y="617769"/>
                  </a:cubicBezTo>
                  <a:cubicBezTo>
                    <a:pt x="347757" y="622814"/>
                    <a:pt x="370744" y="682805"/>
                    <a:pt x="378033" y="683926"/>
                  </a:cubicBezTo>
                  <a:cubicBezTo>
                    <a:pt x="408869" y="680562"/>
                    <a:pt x="411111" y="681684"/>
                    <a:pt x="431295" y="673274"/>
                  </a:cubicBezTo>
                  <a:cubicBezTo>
                    <a:pt x="435780" y="669349"/>
                    <a:pt x="430734" y="652529"/>
                    <a:pt x="430174" y="635710"/>
                  </a:cubicBezTo>
                  <a:cubicBezTo>
                    <a:pt x="430734" y="588054"/>
                    <a:pt x="432977" y="589175"/>
                    <a:pt x="434659" y="558900"/>
                  </a:cubicBezTo>
                  <a:cubicBezTo>
                    <a:pt x="435780" y="542640"/>
                    <a:pt x="432977" y="523578"/>
                    <a:pt x="429613" y="507319"/>
                  </a:cubicBezTo>
                  <a:cubicBezTo>
                    <a:pt x="426810" y="501152"/>
                    <a:pt x="425128" y="495545"/>
                    <a:pt x="425128" y="489939"/>
                  </a:cubicBezTo>
                  <a:close/>
                </a:path>
              </a:pathLst>
            </a:custGeom>
            <a:solidFill>
              <a:srgbClr val="FDBE7B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A6332037-76CF-4DAE-A516-F99C10194D5B}"/>
                </a:ext>
              </a:extLst>
            </p:cNvPr>
            <p:cNvSpPr/>
            <p:nvPr/>
          </p:nvSpPr>
          <p:spPr>
            <a:xfrm>
              <a:off x="1687415" y="3982893"/>
              <a:ext cx="11213" cy="5607"/>
            </a:xfrm>
            <a:custGeom>
              <a:avLst/>
              <a:gdLst>
                <a:gd name="connsiteX0" fmla="*/ 0 w 11213"/>
                <a:gd name="connsiteY0" fmla="*/ 85 h 5606"/>
                <a:gd name="connsiteX1" fmla="*/ 16259 w 11213"/>
                <a:gd name="connsiteY1" fmla="*/ 6252 h 5606"/>
                <a:gd name="connsiteX2" fmla="*/ 0 w 11213"/>
                <a:gd name="connsiteY2" fmla="*/ 85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85"/>
                  </a:moveTo>
                  <a:cubicBezTo>
                    <a:pt x="6728" y="-476"/>
                    <a:pt x="11774" y="1767"/>
                    <a:pt x="16259" y="6252"/>
                  </a:cubicBezTo>
                  <a:cubicBezTo>
                    <a:pt x="10092" y="6813"/>
                    <a:pt x="2803" y="9055"/>
                    <a:pt x="0" y="85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F35DE1A-FCF7-48C9-A468-438323F22F68}"/>
                </a:ext>
              </a:extLst>
            </p:cNvPr>
            <p:cNvSpPr/>
            <p:nvPr/>
          </p:nvSpPr>
          <p:spPr>
            <a:xfrm>
              <a:off x="1706478" y="3989459"/>
              <a:ext cx="11213" cy="5607"/>
            </a:xfrm>
            <a:custGeom>
              <a:avLst/>
              <a:gdLst>
                <a:gd name="connsiteX0" fmla="*/ 0 w 11213"/>
                <a:gd name="connsiteY0" fmla="*/ 247 h 5606"/>
                <a:gd name="connsiteX1" fmla="*/ 16259 w 11213"/>
                <a:gd name="connsiteY1" fmla="*/ 6415 h 5606"/>
                <a:gd name="connsiteX2" fmla="*/ 0 w 11213"/>
                <a:gd name="connsiteY2" fmla="*/ 247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247"/>
                  </a:moveTo>
                  <a:cubicBezTo>
                    <a:pt x="6728" y="-874"/>
                    <a:pt x="11774" y="1929"/>
                    <a:pt x="16259" y="6415"/>
                  </a:cubicBezTo>
                  <a:cubicBezTo>
                    <a:pt x="9531" y="7536"/>
                    <a:pt x="4485" y="4732"/>
                    <a:pt x="0" y="247"/>
                  </a:cubicBezTo>
                  <a:close/>
                </a:path>
              </a:pathLst>
            </a:custGeom>
            <a:solidFill>
              <a:srgbClr val="4D141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BD10988-4ED1-4E5A-8FA9-0E5D6426CD74}"/>
                </a:ext>
              </a:extLst>
            </p:cNvPr>
            <p:cNvSpPr/>
            <p:nvPr/>
          </p:nvSpPr>
          <p:spPr>
            <a:xfrm>
              <a:off x="1674520" y="3977371"/>
              <a:ext cx="11213" cy="5607"/>
            </a:xfrm>
            <a:custGeom>
              <a:avLst/>
              <a:gdLst>
                <a:gd name="connsiteX0" fmla="*/ 0 w 11213"/>
                <a:gd name="connsiteY0" fmla="*/ 0 h 5606"/>
                <a:gd name="connsiteX1" fmla="*/ 12895 w 11213"/>
                <a:gd name="connsiteY1" fmla="*/ 5607 h 5606"/>
                <a:gd name="connsiteX2" fmla="*/ 0 w 11213"/>
                <a:gd name="connsiteY2" fmla="*/ 0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0"/>
                  </a:moveTo>
                  <a:cubicBezTo>
                    <a:pt x="5607" y="0"/>
                    <a:pt x="9531" y="2243"/>
                    <a:pt x="12895" y="5607"/>
                  </a:cubicBezTo>
                  <a:cubicBezTo>
                    <a:pt x="7849" y="6728"/>
                    <a:pt x="2243" y="6728"/>
                    <a:pt x="0" y="0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8F2A2006-2509-47A9-A2B2-88AF3FB4D073}"/>
                </a:ext>
              </a:extLst>
            </p:cNvPr>
            <p:cNvSpPr/>
            <p:nvPr/>
          </p:nvSpPr>
          <p:spPr>
            <a:xfrm>
              <a:off x="1792994" y="2732549"/>
              <a:ext cx="224263" cy="173804"/>
            </a:xfrm>
            <a:custGeom>
              <a:avLst/>
              <a:gdLst>
                <a:gd name="connsiteX0" fmla="*/ 385 w 224262"/>
                <a:gd name="connsiteY0" fmla="*/ 163 h 173803"/>
                <a:gd name="connsiteX1" fmla="*/ 111396 w 224262"/>
                <a:gd name="connsiteY1" fmla="*/ 48940 h 173803"/>
                <a:gd name="connsiteX2" fmla="*/ 199419 w 224262"/>
                <a:gd name="connsiteY2" fmla="*/ 118461 h 173803"/>
                <a:gd name="connsiteX3" fmla="*/ 220724 w 224262"/>
                <a:gd name="connsiteY3" fmla="*/ 149858 h 173803"/>
                <a:gd name="connsiteX4" fmla="*/ 216239 w 224262"/>
                <a:gd name="connsiteY4" fmla="*/ 179012 h 173803"/>
                <a:gd name="connsiteX5" fmla="*/ 88409 w 224262"/>
                <a:gd name="connsiteY5" fmla="*/ 157147 h 173803"/>
                <a:gd name="connsiteX6" fmla="*/ 26736 w 224262"/>
                <a:gd name="connsiteY6" fmla="*/ 141448 h 173803"/>
                <a:gd name="connsiteX7" fmla="*/ 6553 w 224262"/>
                <a:gd name="connsiteY7" fmla="*/ 125750 h 173803"/>
                <a:gd name="connsiteX8" fmla="*/ 946 w 224262"/>
                <a:gd name="connsiteY8" fmla="*/ 78655 h 173803"/>
                <a:gd name="connsiteX9" fmla="*/ 385 w 224262"/>
                <a:gd name="connsiteY9" fmla="*/ 163 h 173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262" h="173803">
                  <a:moveTo>
                    <a:pt x="385" y="163"/>
                  </a:moveTo>
                  <a:cubicBezTo>
                    <a:pt x="385" y="-3201"/>
                    <a:pt x="102986" y="46697"/>
                    <a:pt x="111396" y="48940"/>
                  </a:cubicBezTo>
                  <a:cubicBezTo>
                    <a:pt x="150081" y="63517"/>
                    <a:pt x="192130" y="106688"/>
                    <a:pt x="199419" y="118461"/>
                  </a:cubicBezTo>
                  <a:cubicBezTo>
                    <a:pt x="211193" y="136402"/>
                    <a:pt x="214557" y="138645"/>
                    <a:pt x="220724" y="149858"/>
                  </a:cubicBezTo>
                  <a:cubicBezTo>
                    <a:pt x="225209" y="157707"/>
                    <a:pt x="233058" y="181816"/>
                    <a:pt x="216239" y="179012"/>
                  </a:cubicBezTo>
                  <a:cubicBezTo>
                    <a:pt x="179235" y="176209"/>
                    <a:pt x="107471" y="162193"/>
                    <a:pt x="88409" y="157147"/>
                  </a:cubicBezTo>
                  <a:cubicBezTo>
                    <a:pt x="67664" y="153222"/>
                    <a:pt x="44117" y="149297"/>
                    <a:pt x="26736" y="141448"/>
                  </a:cubicBezTo>
                  <a:cubicBezTo>
                    <a:pt x="17766" y="137524"/>
                    <a:pt x="12159" y="134160"/>
                    <a:pt x="6553" y="125750"/>
                  </a:cubicBezTo>
                  <a:cubicBezTo>
                    <a:pt x="-1857" y="109491"/>
                    <a:pt x="1507" y="94353"/>
                    <a:pt x="946" y="78655"/>
                  </a:cubicBezTo>
                  <a:cubicBezTo>
                    <a:pt x="946" y="70245"/>
                    <a:pt x="-736" y="16422"/>
                    <a:pt x="385" y="16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128721C2-94CE-4417-8859-6ACB82F19211}"/>
                </a:ext>
              </a:extLst>
            </p:cNvPr>
            <p:cNvSpPr/>
            <p:nvPr/>
          </p:nvSpPr>
          <p:spPr>
            <a:xfrm>
              <a:off x="2009793" y="2825781"/>
              <a:ext cx="459739" cy="145771"/>
            </a:xfrm>
            <a:custGeom>
              <a:avLst/>
              <a:gdLst>
                <a:gd name="connsiteX0" fmla="*/ 67279 w 459739"/>
                <a:gd name="connsiteY0" fmla="*/ 75689 h 145770"/>
                <a:gd name="connsiteX1" fmla="*/ 130072 w 459739"/>
                <a:gd name="connsiteY1" fmla="*/ 84659 h 145770"/>
                <a:gd name="connsiteX2" fmla="*/ 281450 w 459739"/>
                <a:gd name="connsiteY2" fmla="*/ 102600 h 145770"/>
                <a:gd name="connsiteX3" fmla="*/ 297148 w 459739"/>
                <a:gd name="connsiteY3" fmla="*/ 104282 h 145770"/>
                <a:gd name="connsiteX4" fmla="*/ 305558 w 459739"/>
                <a:gd name="connsiteY4" fmla="*/ 91948 h 145770"/>
                <a:gd name="connsiteX5" fmla="*/ 287057 w 459739"/>
                <a:gd name="connsiteY5" fmla="*/ 0 h 145770"/>
                <a:gd name="connsiteX6" fmla="*/ 302194 w 459739"/>
                <a:gd name="connsiteY6" fmla="*/ 35882 h 145770"/>
                <a:gd name="connsiteX7" fmla="*/ 324060 w 459739"/>
                <a:gd name="connsiteY7" fmla="*/ 96994 h 145770"/>
                <a:gd name="connsiteX8" fmla="*/ 340880 w 459739"/>
                <a:gd name="connsiteY8" fmla="*/ 111571 h 145770"/>
                <a:gd name="connsiteX9" fmla="*/ 440116 w 459739"/>
                <a:gd name="connsiteY9" fmla="*/ 132315 h 145770"/>
                <a:gd name="connsiteX10" fmla="*/ 450769 w 459739"/>
                <a:gd name="connsiteY10" fmla="*/ 135679 h 145770"/>
                <a:gd name="connsiteX11" fmla="*/ 460300 w 459739"/>
                <a:gd name="connsiteY11" fmla="*/ 142968 h 145770"/>
                <a:gd name="connsiteX12" fmla="*/ 449647 w 459739"/>
                <a:gd name="connsiteY12" fmla="*/ 144650 h 145770"/>
                <a:gd name="connsiteX13" fmla="*/ 384611 w 459739"/>
                <a:gd name="connsiteY13" fmla="*/ 136240 h 145770"/>
                <a:gd name="connsiteX14" fmla="*/ 335273 w 459739"/>
                <a:gd name="connsiteY14" fmla="*/ 128391 h 145770"/>
                <a:gd name="connsiteX15" fmla="*/ 255660 w 459739"/>
                <a:gd name="connsiteY15" fmla="*/ 116056 h 145770"/>
                <a:gd name="connsiteX16" fmla="*/ 122223 w 459739"/>
                <a:gd name="connsiteY16" fmla="*/ 98115 h 145770"/>
                <a:gd name="connsiteX17" fmla="*/ 3925 w 459739"/>
                <a:gd name="connsiteY17" fmla="*/ 83538 h 145770"/>
                <a:gd name="connsiteX18" fmla="*/ 561 w 459739"/>
                <a:gd name="connsiteY18" fmla="*/ 79613 h 145770"/>
                <a:gd name="connsiteX19" fmla="*/ 2243 w 459739"/>
                <a:gd name="connsiteY19" fmla="*/ 69522 h 145770"/>
                <a:gd name="connsiteX20" fmla="*/ 31957 w 459739"/>
                <a:gd name="connsiteY20" fmla="*/ 65597 h 145770"/>
                <a:gd name="connsiteX21" fmla="*/ 67279 w 459739"/>
                <a:gd name="connsiteY21" fmla="*/ 75689 h 1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9739" h="145770">
                  <a:moveTo>
                    <a:pt x="67279" y="75689"/>
                  </a:moveTo>
                  <a:cubicBezTo>
                    <a:pt x="88023" y="79053"/>
                    <a:pt x="108768" y="84099"/>
                    <a:pt x="130072" y="84659"/>
                  </a:cubicBezTo>
                  <a:cubicBezTo>
                    <a:pt x="181092" y="86902"/>
                    <a:pt x="230991" y="96994"/>
                    <a:pt x="281450" y="102600"/>
                  </a:cubicBezTo>
                  <a:cubicBezTo>
                    <a:pt x="286496" y="103161"/>
                    <a:pt x="292102" y="103722"/>
                    <a:pt x="297148" y="104282"/>
                  </a:cubicBezTo>
                  <a:cubicBezTo>
                    <a:pt x="306680" y="104843"/>
                    <a:pt x="308362" y="101479"/>
                    <a:pt x="305558" y="91948"/>
                  </a:cubicBezTo>
                  <a:cubicBezTo>
                    <a:pt x="297148" y="62233"/>
                    <a:pt x="290420" y="31397"/>
                    <a:pt x="287057" y="0"/>
                  </a:cubicBezTo>
                  <a:cubicBezTo>
                    <a:pt x="292102" y="11774"/>
                    <a:pt x="297709" y="24108"/>
                    <a:pt x="302194" y="35882"/>
                  </a:cubicBezTo>
                  <a:cubicBezTo>
                    <a:pt x="310044" y="56066"/>
                    <a:pt x="316771" y="76810"/>
                    <a:pt x="324060" y="96994"/>
                  </a:cubicBezTo>
                  <a:cubicBezTo>
                    <a:pt x="326863" y="105404"/>
                    <a:pt x="331909" y="109889"/>
                    <a:pt x="340880" y="111571"/>
                  </a:cubicBezTo>
                  <a:cubicBezTo>
                    <a:pt x="373958" y="118299"/>
                    <a:pt x="407037" y="125587"/>
                    <a:pt x="440116" y="132315"/>
                  </a:cubicBezTo>
                  <a:cubicBezTo>
                    <a:pt x="443480" y="134558"/>
                    <a:pt x="447405" y="133997"/>
                    <a:pt x="450769" y="135679"/>
                  </a:cubicBezTo>
                  <a:cubicBezTo>
                    <a:pt x="454693" y="137361"/>
                    <a:pt x="461982" y="136240"/>
                    <a:pt x="460300" y="142968"/>
                  </a:cubicBezTo>
                  <a:cubicBezTo>
                    <a:pt x="458618" y="148574"/>
                    <a:pt x="453011" y="146332"/>
                    <a:pt x="449647" y="144650"/>
                  </a:cubicBezTo>
                  <a:cubicBezTo>
                    <a:pt x="428342" y="137361"/>
                    <a:pt x="405916" y="140725"/>
                    <a:pt x="384611" y="136240"/>
                  </a:cubicBezTo>
                  <a:cubicBezTo>
                    <a:pt x="368352" y="132876"/>
                    <a:pt x="351532" y="132876"/>
                    <a:pt x="335273" y="128391"/>
                  </a:cubicBezTo>
                  <a:cubicBezTo>
                    <a:pt x="309483" y="119420"/>
                    <a:pt x="282011" y="120541"/>
                    <a:pt x="255660" y="116056"/>
                  </a:cubicBezTo>
                  <a:cubicBezTo>
                    <a:pt x="211368" y="108768"/>
                    <a:pt x="166515" y="103722"/>
                    <a:pt x="122223" y="98115"/>
                  </a:cubicBezTo>
                  <a:cubicBezTo>
                    <a:pt x="82977" y="93069"/>
                    <a:pt x="43731" y="88584"/>
                    <a:pt x="3925" y="83538"/>
                  </a:cubicBezTo>
                  <a:cubicBezTo>
                    <a:pt x="2243" y="82417"/>
                    <a:pt x="1121" y="81295"/>
                    <a:pt x="561" y="79613"/>
                  </a:cubicBezTo>
                  <a:cubicBezTo>
                    <a:pt x="-561" y="75689"/>
                    <a:pt x="0" y="72325"/>
                    <a:pt x="2243" y="69522"/>
                  </a:cubicBezTo>
                  <a:cubicBezTo>
                    <a:pt x="11213" y="60551"/>
                    <a:pt x="21866" y="65597"/>
                    <a:pt x="31957" y="65597"/>
                  </a:cubicBezTo>
                  <a:cubicBezTo>
                    <a:pt x="43171" y="70643"/>
                    <a:pt x="55505" y="71204"/>
                    <a:pt x="67279" y="7568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DC7D7BBD-99BE-4551-B3CA-E66A91B7B892}"/>
                </a:ext>
              </a:extLst>
            </p:cNvPr>
            <p:cNvSpPr/>
            <p:nvPr/>
          </p:nvSpPr>
          <p:spPr>
            <a:xfrm>
              <a:off x="1932423" y="3245153"/>
              <a:ext cx="454132" cy="33639"/>
            </a:xfrm>
            <a:custGeom>
              <a:avLst/>
              <a:gdLst>
                <a:gd name="connsiteX0" fmla="*/ 456936 w 454132"/>
                <a:gd name="connsiteY0" fmla="*/ 29715 h 33639"/>
                <a:gd name="connsiteX1" fmla="*/ 456936 w 454132"/>
                <a:gd name="connsiteY1" fmla="*/ 35882 h 33639"/>
                <a:gd name="connsiteX2" fmla="*/ 302194 w 454132"/>
                <a:gd name="connsiteY2" fmla="*/ 35882 h 33639"/>
                <a:gd name="connsiteX3" fmla="*/ 117177 w 454132"/>
                <a:gd name="connsiteY3" fmla="*/ 19062 h 33639"/>
                <a:gd name="connsiteX4" fmla="*/ 16259 w 454132"/>
                <a:gd name="connsiteY4" fmla="*/ 7289 h 33639"/>
                <a:gd name="connsiteX5" fmla="*/ 0 w 454132"/>
                <a:gd name="connsiteY5" fmla="*/ 0 h 33639"/>
                <a:gd name="connsiteX6" fmla="*/ 135118 w 454132"/>
                <a:gd name="connsiteY6" fmla="*/ 8410 h 33639"/>
                <a:gd name="connsiteX7" fmla="*/ 222581 w 454132"/>
                <a:gd name="connsiteY7" fmla="*/ 13456 h 33639"/>
                <a:gd name="connsiteX8" fmla="*/ 425539 w 454132"/>
                <a:gd name="connsiteY8" fmla="*/ 29154 h 33639"/>
                <a:gd name="connsiteX9" fmla="*/ 456936 w 454132"/>
                <a:gd name="connsiteY9" fmla="*/ 29715 h 3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4132" h="33639">
                  <a:moveTo>
                    <a:pt x="456936" y="29715"/>
                  </a:moveTo>
                  <a:cubicBezTo>
                    <a:pt x="456936" y="31957"/>
                    <a:pt x="456936" y="33639"/>
                    <a:pt x="456936" y="35882"/>
                  </a:cubicBezTo>
                  <a:cubicBezTo>
                    <a:pt x="405355" y="35882"/>
                    <a:pt x="353775" y="35882"/>
                    <a:pt x="302194" y="35882"/>
                  </a:cubicBezTo>
                  <a:cubicBezTo>
                    <a:pt x="239961" y="35882"/>
                    <a:pt x="178289" y="28033"/>
                    <a:pt x="117177" y="19062"/>
                  </a:cubicBezTo>
                  <a:cubicBezTo>
                    <a:pt x="83538" y="14016"/>
                    <a:pt x="49899" y="11213"/>
                    <a:pt x="16259" y="7289"/>
                  </a:cubicBezTo>
                  <a:cubicBezTo>
                    <a:pt x="10652" y="6728"/>
                    <a:pt x="4485" y="8410"/>
                    <a:pt x="0" y="0"/>
                  </a:cubicBezTo>
                  <a:cubicBezTo>
                    <a:pt x="45974" y="2243"/>
                    <a:pt x="90827" y="2243"/>
                    <a:pt x="135118" y="8410"/>
                  </a:cubicBezTo>
                  <a:cubicBezTo>
                    <a:pt x="164273" y="12334"/>
                    <a:pt x="193427" y="10092"/>
                    <a:pt x="222581" y="13456"/>
                  </a:cubicBezTo>
                  <a:cubicBezTo>
                    <a:pt x="288739" y="21305"/>
                    <a:pt x="354896" y="19623"/>
                    <a:pt x="425539" y="29154"/>
                  </a:cubicBezTo>
                  <a:cubicBezTo>
                    <a:pt x="435631" y="30836"/>
                    <a:pt x="446283" y="29715"/>
                    <a:pt x="456936" y="2971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5B27FFA5-2B51-4ED9-AEC1-8D47D2EB4FDE}"/>
                </a:ext>
              </a:extLst>
            </p:cNvPr>
            <p:cNvSpPr/>
            <p:nvPr/>
          </p:nvSpPr>
          <p:spPr>
            <a:xfrm>
              <a:off x="2497565" y="2957186"/>
              <a:ext cx="123345" cy="28033"/>
            </a:xfrm>
            <a:custGeom>
              <a:avLst/>
              <a:gdLst>
                <a:gd name="connsiteX0" fmla="*/ 32518 w 123344"/>
                <a:gd name="connsiteY0" fmla="*/ 5395 h 28032"/>
                <a:gd name="connsiteX1" fmla="*/ 21305 w 123344"/>
                <a:gd name="connsiteY1" fmla="*/ 17730 h 28032"/>
                <a:gd name="connsiteX2" fmla="*/ 121663 w 123344"/>
                <a:gd name="connsiteY2" fmla="*/ 17730 h 28032"/>
                <a:gd name="connsiteX3" fmla="*/ 123345 w 123344"/>
                <a:gd name="connsiteY3" fmla="*/ 22776 h 28032"/>
                <a:gd name="connsiteX4" fmla="*/ 95872 w 123344"/>
                <a:gd name="connsiteY4" fmla="*/ 26700 h 28032"/>
                <a:gd name="connsiteX5" fmla="*/ 38125 w 123344"/>
                <a:gd name="connsiteY5" fmla="*/ 26140 h 28032"/>
                <a:gd name="connsiteX6" fmla="*/ 0 w 123344"/>
                <a:gd name="connsiteY6" fmla="*/ 18290 h 28032"/>
                <a:gd name="connsiteX7" fmla="*/ 5607 w 123344"/>
                <a:gd name="connsiteY7" fmla="*/ 13244 h 28032"/>
                <a:gd name="connsiteX8" fmla="*/ 32518 w 123344"/>
                <a:gd name="connsiteY8" fmla="*/ 5395 h 2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344" h="28032">
                  <a:moveTo>
                    <a:pt x="32518" y="5395"/>
                  </a:moveTo>
                  <a:cubicBezTo>
                    <a:pt x="32518" y="12123"/>
                    <a:pt x="24108" y="10441"/>
                    <a:pt x="21305" y="17730"/>
                  </a:cubicBezTo>
                  <a:cubicBezTo>
                    <a:pt x="55505" y="17730"/>
                    <a:pt x="88584" y="17730"/>
                    <a:pt x="121663" y="17730"/>
                  </a:cubicBezTo>
                  <a:cubicBezTo>
                    <a:pt x="122784" y="19412"/>
                    <a:pt x="125587" y="22215"/>
                    <a:pt x="123345" y="22776"/>
                  </a:cubicBezTo>
                  <a:cubicBezTo>
                    <a:pt x="114374" y="25018"/>
                    <a:pt x="104843" y="27822"/>
                    <a:pt x="95872" y="26700"/>
                  </a:cubicBezTo>
                  <a:cubicBezTo>
                    <a:pt x="76249" y="23336"/>
                    <a:pt x="57187" y="26140"/>
                    <a:pt x="38125" y="26140"/>
                  </a:cubicBezTo>
                  <a:cubicBezTo>
                    <a:pt x="26351" y="26140"/>
                    <a:pt x="7849" y="40717"/>
                    <a:pt x="0" y="18290"/>
                  </a:cubicBezTo>
                  <a:cubicBezTo>
                    <a:pt x="1682" y="16608"/>
                    <a:pt x="5046" y="15487"/>
                    <a:pt x="5607" y="13244"/>
                  </a:cubicBezTo>
                  <a:cubicBezTo>
                    <a:pt x="11213" y="-2454"/>
                    <a:pt x="20744" y="-3015"/>
                    <a:pt x="32518" y="5395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5142203-8BDD-451A-A3A7-2D1BA17EE12F}"/>
                </a:ext>
              </a:extLst>
            </p:cNvPr>
            <p:cNvSpPr/>
            <p:nvPr/>
          </p:nvSpPr>
          <p:spPr>
            <a:xfrm>
              <a:off x="2344506" y="2955854"/>
              <a:ext cx="151377" cy="16820"/>
            </a:xfrm>
            <a:custGeom>
              <a:avLst/>
              <a:gdLst>
                <a:gd name="connsiteX0" fmla="*/ 0 w 151377"/>
                <a:gd name="connsiteY0" fmla="*/ 0 h 16819"/>
                <a:gd name="connsiteX1" fmla="*/ 123345 w 151377"/>
                <a:gd name="connsiteY1" fmla="*/ 14016 h 16819"/>
                <a:gd name="connsiteX2" fmla="*/ 105404 w 151377"/>
                <a:gd name="connsiteY2" fmla="*/ 3364 h 16819"/>
                <a:gd name="connsiteX3" fmla="*/ 153620 w 151377"/>
                <a:gd name="connsiteY3" fmla="*/ 19062 h 16819"/>
                <a:gd name="connsiteX4" fmla="*/ 45413 w 151377"/>
                <a:gd name="connsiteY4" fmla="*/ 11213 h 16819"/>
                <a:gd name="connsiteX5" fmla="*/ 0 w 151377"/>
                <a:gd name="connsiteY5" fmla="*/ 0 h 1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377" h="16819">
                  <a:moveTo>
                    <a:pt x="0" y="0"/>
                  </a:moveTo>
                  <a:cubicBezTo>
                    <a:pt x="40928" y="0"/>
                    <a:pt x="80735" y="8970"/>
                    <a:pt x="123345" y="14016"/>
                  </a:cubicBezTo>
                  <a:cubicBezTo>
                    <a:pt x="117738" y="7288"/>
                    <a:pt x="109328" y="8970"/>
                    <a:pt x="105404" y="3364"/>
                  </a:cubicBezTo>
                  <a:cubicBezTo>
                    <a:pt x="121663" y="7849"/>
                    <a:pt x="141846" y="561"/>
                    <a:pt x="153620" y="19062"/>
                  </a:cubicBezTo>
                  <a:cubicBezTo>
                    <a:pt x="117177" y="22426"/>
                    <a:pt x="81856" y="11213"/>
                    <a:pt x="45413" y="11213"/>
                  </a:cubicBezTo>
                  <a:cubicBezTo>
                    <a:pt x="31397" y="11213"/>
                    <a:pt x="13456" y="10092"/>
                    <a:pt x="0" y="0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3E465ED-1E96-4568-A869-C11AF754A403}"/>
                </a:ext>
              </a:extLst>
            </p:cNvPr>
            <p:cNvSpPr/>
            <p:nvPr/>
          </p:nvSpPr>
          <p:spPr>
            <a:xfrm>
              <a:off x="2038947" y="2717574"/>
              <a:ext cx="50459" cy="179410"/>
            </a:xfrm>
            <a:custGeom>
              <a:avLst/>
              <a:gdLst>
                <a:gd name="connsiteX0" fmla="*/ 6728 w 50459"/>
                <a:gd name="connsiteY0" fmla="*/ 140725 h 179410"/>
                <a:gd name="connsiteX1" fmla="*/ 12334 w 50459"/>
                <a:gd name="connsiteY1" fmla="*/ 0 h 179410"/>
                <a:gd name="connsiteX2" fmla="*/ 40928 w 50459"/>
                <a:gd name="connsiteY2" fmla="*/ 53823 h 179410"/>
                <a:gd name="connsiteX3" fmla="*/ 38125 w 50459"/>
                <a:gd name="connsiteY3" fmla="*/ 183896 h 179410"/>
                <a:gd name="connsiteX4" fmla="*/ 0 w 50459"/>
                <a:gd name="connsiteY4" fmla="*/ 175486 h 179410"/>
                <a:gd name="connsiteX5" fmla="*/ 6728 w 50459"/>
                <a:gd name="connsiteY5" fmla="*/ 140725 h 17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59" h="179410">
                  <a:moveTo>
                    <a:pt x="6728" y="140725"/>
                  </a:moveTo>
                  <a:cubicBezTo>
                    <a:pt x="18502" y="91948"/>
                    <a:pt x="16820" y="65036"/>
                    <a:pt x="12334" y="0"/>
                  </a:cubicBezTo>
                  <a:cubicBezTo>
                    <a:pt x="24108" y="16259"/>
                    <a:pt x="33639" y="35321"/>
                    <a:pt x="40928" y="53823"/>
                  </a:cubicBezTo>
                  <a:cubicBezTo>
                    <a:pt x="54384" y="97554"/>
                    <a:pt x="54384" y="140725"/>
                    <a:pt x="38125" y="183896"/>
                  </a:cubicBezTo>
                  <a:cubicBezTo>
                    <a:pt x="21866" y="182214"/>
                    <a:pt x="16820" y="179410"/>
                    <a:pt x="0" y="175486"/>
                  </a:cubicBezTo>
                  <a:cubicBezTo>
                    <a:pt x="561" y="156423"/>
                    <a:pt x="4485" y="155863"/>
                    <a:pt x="6728" y="1407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90F196B7-9769-45A3-BD06-777070F6BC2A}"/>
                </a:ext>
              </a:extLst>
            </p:cNvPr>
            <p:cNvSpPr/>
            <p:nvPr/>
          </p:nvSpPr>
          <p:spPr>
            <a:xfrm>
              <a:off x="1435680" y="6444825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9430" y="44853"/>
                    <a:pt x="87463" y="47095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23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FE9B891B-86C0-4E9D-95BE-C914A2BBCC6D}"/>
                </a:ext>
              </a:extLst>
            </p:cNvPr>
            <p:cNvSpPr/>
            <p:nvPr/>
          </p:nvSpPr>
          <p:spPr>
            <a:xfrm>
              <a:off x="1483395" y="5879781"/>
              <a:ext cx="246689" cy="392460"/>
            </a:xfrm>
            <a:custGeom>
              <a:avLst/>
              <a:gdLst>
                <a:gd name="connsiteX0" fmla="*/ 248312 w 246689"/>
                <a:gd name="connsiteY0" fmla="*/ 291443 h 392460"/>
                <a:gd name="connsiteX1" fmla="*/ 228129 w 246689"/>
                <a:gd name="connsiteY1" fmla="*/ 201177 h 392460"/>
                <a:gd name="connsiteX2" fmla="*/ 214673 w 246689"/>
                <a:gd name="connsiteY2" fmla="*/ 68862 h 392460"/>
                <a:gd name="connsiteX3" fmla="*/ 210748 w 246689"/>
                <a:gd name="connsiteY3" fmla="*/ 16160 h 392460"/>
                <a:gd name="connsiteX4" fmla="*/ 163653 w 246689"/>
                <a:gd name="connsiteY4" fmla="*/ 13357 h 392460"/>
                <a:gd name="connsiteX5" fmla="*/ 91328 w 246689"/>
                <a:gd name="connsiteY5" fmla="*/ 5508 h 392460"/>
                <a:gd name="connsiteX6" fmla="*/ 56007 w 246689"/>
                <a:gd name="connsiteY6" fmla="*/ 2704 h 392460"/>
                <a:gd name="connsiteX7" fmla="*/ 37505 w 246689"/>
                <a:gd name="connsiteY7" fmla="*/ 4387 h 392460"/>
                <a:gd name="connsiteX8" fmla="*/ 39187 w 246689"/>
                <a:gd name="connsiteY8" fmla="*/ 49800 h 392460"/>
                <a:gd name="connsiteX9" fmla="*/ 37505 w 246689"/>
                <a:gd name="connsiteY9" fmla="*/ 111472 h 392460"/>
                <a:gd name="connsiteX10" fmla="*/ 16761 w 246689"/>
                <a:gd name="connsiteY10" fmla="*/ 260607 h 392460"/>
                <a:gd name="connsiteX11" fmla="*/ 3866 w 246689"/>
                <a:gd name="connsiteY11" fmla="*/ 308263 h 392460"/>
                <a:gd name="connsiteX12" fmla="*/ 5548 w 246689"/>
                <a:gd name="connsiteY12" fmla="*/ 352555 h 392460"/>
                <a:gd name="connsiteX13" fmla="*/ 64977 w 246689"/>
                <a:gd name="connsiteY13" fmla="*/ 391801 h 392460"/>
                <a:gd name="connsiteX14" fmla="*/ 123286 w 246689"/>
                <a:gd name="connsiteY14" fmla="*/ 380027 h 392460"/>
                <a:gd name="connsiteX15" fmla="*/ 163092 w 246689"/>
                <a:gd name="connsiteY15" fmla="*/ 325082 h 392460"/>
                <a:gd name="connsiteX16" fmla="*/ 207945 w 246689"/>
                <a:gd name="connsiteY16" fmla="*/ 301535 h 392460"/>
                <a:gd name="connsiteX17" fmla="*/ 248312 w 246689"/>
                <a:gd name="connsiteY17" fmla="*/ 291443 h 39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6689" h="392460">
                  <a:moveTo>
                    <a:pt x="248312" y="291443"/>
                  </a:moveTo>
                  <a:cubicBezTo>
                    <a:pt x="237099" y="264532"/>
                    <a:pt x="232614" y="227528"/>
                    <a:pt x="228129" y="201177"/>
                  </a:cubicBezTo>
                  <a:cubicBezTo>
                    <a:pt x="225325" y="182115"/>
                    <a:pt x="218037" y="92410"/>
                    <a:pt x="214673" y="68862"/>
                  </a:cubicBezTo>
                  <a:cubicBezTo>
                    <a:pt x="213552" y="60452"/>
                    <a:pt x="214112" y="21206"/>
                    <a:pt x="210748" y="16160"/>
                  </a:cubicBezTo>
                  <a:cubicBezTo>
                    <a:pt x="204581" y="6629"/>
                    <a:pt x="173745" y="14478"/>
                    <a:pt x="163653" y="13357"/>
                  </a:cubicBezTo>
                  <a:cubicBezTo>
                    <a:pt x="139545" y="9993"/>
                    <a:pt x="115437" y="7751"/>
                    <a:pt x="91328" y="5508"/>
                  </a:cubicBezTo>
                  <a:cubicBezTo>
                    <a:pt x="79554" y="4387"/>
                    <a:pt x="67781" y="3826"/>
                    <a:pt x="56007" y="2704"/>
                  </a:cubicBezTo>
                  <a:cubicBezTo>
                    <a:pt x="48718" y="2144"/>
                    <a:pt x="38066" y="-4023"/>
                    <a:pt x="37505" y="4387"/>
                  </a:cubicBezTo>
                  <a:cubicBezTo>
                    <a:pt x="36384" y="21206"/>
                    <a:pt x="38627" y="36344"/>
                    <a:pt x="39187" y="49800"/>
                  </a:cubicBezTo>
                  <a:cubicBezTo>
                    <a:pt x="39187" y="65498"/>
                    <a:pt x="38627" y="95774"/>
                    <a:pt x="37505" y="111472"/>
                  </a:cubicBezTo>
                  <a:cubicBezTo>
                    <a:pt x="34702" y="167538"/>
                    <a:pt x="31899" y="206784"/>
                    <a:pt x="16761" y="260607"/>
                  </a:cubicBezTo>
                  <a:cubicBezTo>
                    <a:pt x="12276" y="276306"/>
                    <a:pt x="7230" y="292004"/>
                    <a:pt x="3866" y="308263"/>
                  </a:cubicBezTo>
                  <a:cubicBezTo>
                    <a:pt x="1062" y="322279"/>
                    <a:pt x="-3983" y="340781"/>
                    <a:pt x="5548" y="352555"/>
                  </a:cubicBezTo>
                  <a:cubicBezTo>
                    <a:pt x="19564" y="372178"/>
                    <a:pt x="41990" y="385073"/>
                    <a:pt x="64977" y="391801"/>
                  </a:cubicBezTo>
                  <a:cubicBezTo>
                    <a:pt x="81236" y="396286"/>
                    <a:pt x="124407" y="407499"/>
                    <a:pt x="123286" y="380027"/>
                  </a:cubicBezTo>
                  <a:cubicBezTo>
                    <a:pt x="122164" y="354237"/>
                    <a:pt x="143469" y="337417"/>
                    <a:pt x="163092" y="325082"/>
                  </a:cubicBezTo>
                  <a:cubicBezTo>
                    <a:pt x="177109" y="316112"/>
                    <a:pt x="192247" y="308263"/>
                    <a:pt x="207945" y="301535"/>
                  </a:cubicBezTo>
                  <a:cubicBezTo>
                    <a:pt x="216355" y="298171"/>
                    <a:pt x="248312" y="291443"/>
                    <a:pt x="248312" y="291443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1790CCBC-7586-46B0-ACE3-97BACAC7F7E8}"/>
                </a:ext>
              </a:extLst>
            </p:cNvPr>
            <p:cNvSpPr/>
            <p:nvPr/>
          </p:nvSpPr>
          <p:spPr>
            <a:xfrm>
              <a:off x="1874675" y="2727106"/>
              <a:ext cx="173804" cy="89705"/>
            </a:xfrm>
            <a:custGeom>
              <a:avLst/>
              <a:gdLst>
                <a:gd name="connsiteX0" fmla="*/ 0 w 173803"/>
                <a:gd name="connsiteY0" fmla="*/ 28033 h 89705"/>
                <a:gd name="connsiteX1" fmla="*/ 173804 w 173803"/>
                <a:gd name="connsiteY1" fmla="*/ 0 h 89705"/>
                <a:gd name="connsiteX2" fmla="*/ 145210 w 173803"/>
                <a:gd name="connsiteY2" fmla="*/ 78492 h 89705"/>
                <a:gd name="connsiteX3" fmla="*/ 118859 w 173803"/>
                <a:gd name="connsiteY3" fmla="*/ 88023 h 89705"/>
                <a:gd name="connsiteX4" fmla="*/ 11774 w 173803"/>
                <a:gd name="connsiteY4" fmla="*/ 38685 h 89705"/>
                <a:gd name="connsiteX5" fmla="*/ 0 w 173803"/>
                <a:gd name="connsiteY5" fmla="*/ 28033 h 8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03" h="89705">
                  <a:moveTo>
                    <a:pt x="0" y="28033"/>
                  </a:moveTo>
                  <a:cubicBezTo>
                    <a:pt x="64476" y="48777"/>
                    <a:pt x="121663" y="43171"/>
                    <a:pt x="173804" y="0"/>
                  </a:cubicBezTo>
                  <a:cubicBezTo>
                    <a:pt x="164273" y="26351"/>
                    <a:pt x="154741" y="52141"/>
                    <a:pt x="145210" y="78492"/>
                  </a:cubicBezTo>
                  <a:cubicBezTo>
                    <a:pt x="137922" y="97554"/>
                    <a:pt x="137922" y="96994"/>
                    <a:pt x="118859" y="88023"/>
                  </a:cubicBezTo>
                  <a:cubicBezTo>
                    <a:pt x="82977" y="71203"/>
                    <a:pt x="47656" y="55505"/>
                    <a:pt x="11774" y="38685"/>
                  </a:cubicBezTo>
                  <a:cubicBezTo>
                    <a:pt x="7849" y="37564"/>
                    <a:pt x="3925" y="37003"/>
                    <a:pt x="0" y="28033"/>
                  </a:cubicBezTo>
                  <a:close/>
                </a:path>
              </a:pathLst>
            </a:custGeom>
            <a:solidFill>
              <a:srgbClr val="D6A167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oup 44">
            <a:extLst>
              <a:ext uri="{FF2B5EF4-FFF2-40B4-BE49-F238E27FC236}">
                <a16:creationId xmlns="" xmlns:a16="http://schemas.microsoft.com/office/drawing/2014/main" id="{22961326-DCA3-43D3-A5A8-D619FF6756B0}"/>
              </a:ext>
            </a:extLst>
          </p:cNvPr>
          <p:cNvGrpSpPr/>
          <p:nvPr/>
        </p:nvGrpSpPr>
        <p:grpSpPr>
          <a:xfrm>
            <a:off x="4346947" y="2049019"/>
            <a:ext cx="2614660" cy="2856483"/>
            <a:chOff x="1045648" y="2069051"/>
            <a:chExt cx="4032340" cy="4405280"/>
          </a:xfrm>
        </p:grpSpPr>
        <p:sp>
          <p:nvSpPr>
            <p:cNvPr id="66" name="Graphic 2">
              <a:extLst>
                <a:ext uri="{FF2B5EF4-FFF2-40B4-BE49-F238E27FC236}">
                  <a16:creationId xmlns="" xmlns:a16="http://schemas.microsoft.com/office/drawing/2014/main" id="{5BDFEB11-1EC5-4929-BAD0-496015655CCE}"/>
                </a:ext>
              </a:extLst>
            </p:cNvPr>
            <p:cNvSpPr/>
            <p:nvPr/>
          </p:nvSpPr>
          <p:spPr>
            <a:xfrm>
              <a:off x="1285875" y="2494220"/>
              <a:ext cx="3291244" cy="3980111"/>
            </a:xfrm>
            <a:custGeom>
              <a:avLst/>
              <a:gdLst>
                <a:gd name="connsiteX0" fmla="*/ 0 w 3686175"/>
                <a:gd name="connsiteY0" fmla="*/ 2055386 h 4457700"/>
                <a:gd name="connsiteX1" fmla="*/ 0 w 3686175"/>
                <a:gd name="connsiteY1" fmla="*/ 1996331 h 4457700"/>
                <a:gd name="connsiteX2" fmla="*/ 120968 w 3686175"/>
                <a:gd name="connsiteY2" fmla="*/ 1869648 h 4457700"/>
                <a:gd name="connsiteX3" fmla="*/ 242888 w 3686175"/>
                <a:gd name="connsiteY3" fmla="*/ 1732488 h 4457700"/>
                <a:gd name="connsiteX4" fmla="*/ 277178 w 3686175"/>
                <a:gd name="connsiteY4" fmla="*/ 1493411 h 4457700"/>
                <a:gd name="connsiteX5" fmla="*/ 278130 w 3686175"/>
                <a:gd name="connsiteY5" fmla="*/ 1294338 h 4457700"/>
                <a:gd name="connsiteX6" fmla="*/ 447675 w 3686175"/>
                <a:gd name="connsiteY6" fmla="*/ 761891 h 4457700"/>
                <a:gd name="connsiteX7" fmla="*/ 462915 w 3686175"/>
                <a:gd name="connsiteY7" fmla="*/ 726648 h 4457700"/>
                <a:gd name="connsiteX8" fmla="*/ 461010 w 3686175"/>
                <a:gd name="connsiteY8" fmla="*/ 719981 h 4457700"/>
                <a:gd name="connsiteX9" fmla="*/ 445770 w 3686175"/>
                <a:gd name="connsiteY9" fmla="*/ 727601 h 4457700"/>
                <a:gd name="connsiteX10" fmla="*/ 495300 w 3686175"/>
                <a:gd name="connsiteY10" fmla="*/ 541863 h 4457700"/>
                <a:gd name="connsiteX11" fmla="*/ 458153 w 3686175"/>
                <a:gd name="connsiteY11" fmla="*/ 589488 h 4457700"/>
                <a:gd name="connsiteX12" fmla="*/ 647700 w 3686175"/>
                <a:gd name="connsiteY12" fmla="*/ 340886 h 4457700"/>
                <a:gd name="connsiteX13" fmla="*/ 582930 w 3686175"/>
                <a:gd name="connsiteY13" fmla="*/ 370413 h 4457700"/>
                <a:gd name="connsiteX14" fmla="*/ 600075 w 3686175"/>
                <a:gd name="connsiteY14" fmla="*/ 346601 h 4457700"/>
                <a:gd name="connsiteX15" fmla="*/ 776288 w 3686175"/>
                <a:gd name="connsiteY15" fmla="*/ 257066 h 4457700"/>
                <a:gd name="connsiteX16" fmla="*/ 891540 w 3686175"/>
                <a:gd name="connsiteY16" fmla="*/ 229443 h 4457700"/>
                <a:gd name="connsiteX17" fmla="*/ 938213 w 3686175"/>
                <a:gd name="connsiteY17" fmla="*/ 196106 h 4457700"/>
                <a:gd name="connsiteX18" fmla="*/ 1144905 w 3686175"/>
                <a:gd name="connsiteY18" fmla="*/ 31323 h 4457700"/>
                <a:gd name="connsiteX19" fmla="*/ 1165860 w 3686175"/>
                <a:gd name="connsiteY19" fmla="*/ 26561 h 4457700"/>
                <a:gd name="connsiteX20" fmla="*/ 1196340 w 3686175"/>
                <a:gd name="connsiteY20" fmla="*/ 32276 h 4457700"/>
                <a:gd name="connsiteX21" fmla="*/ 1301115 w 3686175"/>
                <a:gd name="connsiteY21" fmla="*/ 5606 h 4457700"/>
                <a:gd name="connsiteX22" fmla="*/ 1280160 w 3686175"/>
                <a:gd name="connsiteY22" fmla="*/ 28466 h 4457700"/>
                <a:gd name="connsiteX23" fmla="*/ 1403033 w 3686175"/>
                <a:gd name="connsiteY23" fmla="*/ 17036 h 4457700"/>
                <a:gd name="connsiteX24" fmla="*/ 1370648 w 3686175"/>
                <a:gd name="connsiteY24" fmla="*/ 37991 h 4457700"/>
                <a:gd name="connsiteX25" fmla="*/ 1378268 w 3686175"/>
                <a:gd name="connsiteY25" fmla="*/ 42753 h 4457700"/>
                <a:gd name="connsiteX26" fmla="*/ 1401128 w 3686175"/>
                <a:gd name="connsiteY26" fmla="*/ 48468 h 4457700"/>
                <a:gd name="connsiteX27" fmla="*/ 1682115 w 3686175"/>
                <a:gd name="connsiteY27" fmla="*/ 29418 h 4457700"/>
                <a:gd name="connsiteX28" fmla="*/ 2013585 w 3686175"/>
                <a:gd name="connsiteY28" fmla="*/ 28466 h 4457700"/>
                <a:gd name="connsiteX29" fmla="*/ 2286000 w 3686175"/>
                <a:gd name="connsiteY29" fmla="*/ 58946 h 4457700"/>
                <a:gd name="connsiteX30" fmla="*/ 2541270 w 3686175"/>
                <a:gd name="connsiteY30" fmla="*/ 109428 h 4457700"/>
                <a:gd name="connsiteX31" fmla="*/ 2574608 w 3686175"/>
                <a:gd name="connsiteY31" fmla="*/ 121811 h 4457700"/>
                <a:gd name="connsiteX32" fmla="*/ 2751773 w 3686175"/>
                <a:gd name="connsiteY32" fmla="*/ 214203 h 4457700"/>
                <a:gd name="connsiteX33" fmla="*/ 2498408 w 3686175"/>
                <a:gd name="connsiteY33" fmla="*/ 34181 h 4457700"/>
                <a:gd name="connsiteX34" fmla="*/ 2518410 w 3686175"/>
                <a:gd name="connsiteY34" fmla="*/ 32276 h 4457700"/>
                <a:gd name="connsiteX35" fmla="*/ 2828925 w 3686175"/>
                <a:gd name="connsiteY35" fmla="*/ 302786 h 4457700"/>
                <a:gd name="connsiteX36" fmla="*/ 2837498 w 3686175"/>
                <a:gd name="connsiteY36" fmla="*/ 374223 h 4457700"/>
                <a:gd name="connsiteX37" fmla="*/ 3133725 w 3686175"/>
                <a:gd name="connsiteY37" fmla="*/ 293261 h 4457700"/>
                <a:gd name="connsiteX38" fmla="*/ 3069908 w 3686175"/>
                <a:gd name="connsiteY38" fmla="*/ 293261 h 4457700"/>
                <a:gd name="connsiteX39" fmla="*/ 2973705 w 3686175"/>
                <a:gd name="connsiteY39" fmla="*/ 308501 h 4457700"/>
                <a:gd name="connsiteX40" fmla="*/ 2908935 w 3686175"/>
                <a:gd name="connsiteY40" fmla="*/ 366603 h 4457700"/>
                <a:gd name="connsiteX41" fmla="*/ 2924175 w 3686175"/>
                <a:gd name="connsiteY41" fmla="*/ 396131 h 4457700"/>
                <a:gd name="connsiteX42" fmla="*/ 2972753 w 3686175"/>
                <a:gd name="connsiteY42" fmla="*/ 388511 h 4457700"/>
                <a:gd name="connsiteX43" fmla="*/ 3132773 w 3686175"/>
                <a:gd name="connsiteY43" fmla="*/ 368508 h 4457700"/>
                <a:gd name="connsiteX44" fmla="*/ 2998470 w 3686175"/>
                <a:gd name="connsiteY44" fmla="*/ 405656 h 4457700"/>
                <a:gd name="connsiteX45" fmla="*/ 3079433 w 3686175"/>
                <a:gd name="connsiteY45" fmla="*/ 414228 h 4457700"/>
                <a:gd name="connsiteX46" fmla="*/ 3160395 w 3686175"/>
                <a:gd name="connsiteY46" fmla="*/ 445661 h 4457700"/>
                <a:gd name="connsiteX47" fmla="*/ 3083243 w 3686175"/>
                <a:gd name="connsiteY47" fmla="*/ 435183 h 4457700"/>
                <a:gd name="connsiteX48" fmla="*/ 3215640 w 3686175"/>
                <a:gd name="connsiteY48" fmla="*/ 491381 h 4457700"/>
                <a:gd name="connsiteX49" fmla="*/ 3157538 w 3686175"/>
                <a:gd name="connsiteY49" fmla="*/ 476141 h 4457700"/>
                <a:gd name="connsiteX50" fmla="*/ 3173730 w 3686175"/>
                <a:gd name="connsiteY50" fmla="*/ 494238 h 4457700"/>
                <a:gd name="connsiteX51" fmla="*/ 3308033 w 3686175"/>
                <a:gd name="connsiteY51" fmla="*/ 689501 h 4457700"/>
                <a:gd name="connsiteX52" fmla="*/ 3393758 w 3686175"/>
                <a:gd name="connsiteY52" fmla="*/ 842853 h 4457700"/>
                <a:gd name="connsiteX53" fmla="*/ 3467100 w 3686175"/>
                <a:gd name="connsiteY53" fmla="*/ 1227663 h 4457700"/>
                <a:gd name="connsiteX54" fmla="*/ 3483293 w 3686175"/>
                <a:gd name="connsiteY54" fmla="*/ 1302911 h 4457700"/>
                <a:gd name="connsiteX55" fmla="*/ 3605213 w 3686175"/>
                <a:gd name="connsiteY55" fmla="*/ 1573421 h 4457700"/>
                <a:gd name="connsiteX56" fmla="*/ 3558540 w 3686175"/>
                <a:gd name="connsiteY56" fmla="*/ 1822976 h 4457700"/>
                <a:gd name="connsiteX57" fmla="*/ 3527108 w 3686175"/>
                <a:gd name="connsiteY57" fmla="*/ 1921083 h 4457700"/>
                <a:gd name="connsiteX58" fmla="*/ 3553778 w 3686175"/>
                <a:gd name="connsiteY58" fmla="*/ 2005856 h 4457700"/>
                <a:gd name="connsiteX59" fmla="*/ 3622358 w 3686175"/>
                <a:gd name="connsiteY59" fmla="*/ 2024906 h 4457700"/>
                <a:gd name="connsiteX60" fmla="*/ 3668078 w 3686175"/>
                <a:gd name="connsiteY60" fmla="*/ 1975376 h 4457700"/>
                <a:gd name="connsiteX61" fmla="*/ 3673793 w 3686175"/>
                <a:gd name="connsiteY61" fmla="*/ 1944896 h 4457700"/>
                <a:gd name="connsiteX62" fmla="*/ 3639503 w 3686175"/>
                <a:gd name="connsiteY62" fmla="*/ 2080151 h 4457700"/>
                <a:gd name="connsiteX63" fmla="*/ 3585210 w 3686175"/>
                <a:gd name="connsiteY63" fmla="*/ 2164923 h 4457700"/>
                <a:gd name="connsiteX64" fmla="*/ 3498533 w 3686175"/>
                <a:gd name="connsiteY64" fmla="*/ 2310656 h 4457700"/>
                <a:gd name="connsiteX65" fmla="*/ 3452813 w 3686175"/>
                <a:gd name="connsiteY65" fmla="*/ 2408764 h 4457700"/>
                <a:gd name="connsiteX66" fmla="*/ 3448050 w 3686175"/>
                <a:gd name="connsiteY66" fmla="*/ 2458293 h 4457700"/>
                <a:gd name="connsiteX67" fmla="*/ 3183255 w 3686175"/>
                <a:gd name="connsiteY67" fmla="*/ 2671654 h 4457700"/>
                <a:gd name="connsiteX68" fmla="*/ 3066098 w 3686175"/>
                <a:gd name="connsiteY68" fmla="*/ 2803098 h 4457700"/>
                <a:gd name="connsiteX69" fmla="*/ 3066098 w 3686175"/>
                <a:gd name="connsiteY69" fmla="*/ 2880251 h 4457700"/>
                <a:gd name="connsiteX70" fmla="*/ 3031808 w 3686175"/>
                <a:gd name="connsiteY70" fmla="*/ 3010743 h 4457700"/>
                <a:gd name="connsiteX71" fmla="*/ 2946083 w 3686175"/>
                <a:gd name="connsiteY71" fmla="*/ 3070751 h 4457700"/>
                <a:gd name="connsiteX72" fmla="*/ 2998470 w 3686175"/>
                <a:gd name="connsiteY72" fmla="*/ 2908826 h 4457700"/>
                <a:gd name="connsiteX73" fmla="*/ 2875598 w 3686175"/>
                <a:gd name="connsiteY73" fmla="*/ 3078371 h 4457700"/>
                <a:gd name="connsiteX74" fmla="*/ 2957513 w 3686175"/>
                <a:gd name="connsiteY74" fmla="*/ 2907873 h 4457700"/>
                <a:gd name="connsiteX75" fmla="*/ 2829878 w 3686175"/>
                <a:gd name="connsiteY75" fmla="*/ 3063131 h 4457700"/>
                <a:gd name="connsiteX76" fmla="*/ 2926080 w 3686175"/>
                <a:gd name="connsiteY76" fmla="*/ 2949783 h 4457700"/>
                <a:gd name="connsiteX77" fmla="*/ 2812733 w 3686175"/>
                <a:gd name="connsiteY77" fmla="*/ 3049796 h 4457700"/>
                <a:gd name="connsiteX78" fmla="*/ 2533650 w 3686175"/>
                <a:gd name="connsiteY78" fmla="*/ 3226008 h 4457700"/>
                <a:gd name="connsiteX79" fmla="*/ 2338388 w 3686175"/>
                <a:gd name="connsiteY79" fmla="*/ 3264108 h 4457700"/>
                <a:gd name="connsiteX80" fmla="*/ 2214563 w 3686175"/>
                <a:gd name="connsiteY80" fmla="*/ 3397458 h 4457700"/>
                <a:gd name="connsiteX81" fmla="*/ 2216468 w 3686175"/>
                <a:gd name="connsiteY81" fmla="*/ 3450798 h 4457700"/>
                <a:gd name="connsiteX82" fmla="*/ 2396490 w 3686175"/>
                <a:gd name="connsiteY82" fmla="*/ 3977531 h 4457700"/>
                <a:gd name="connsiteX83" fmla="*/ 2577465 w 3686175"/>
                <a:gd name="connsiteY83" fmla="*/ 4291856 h 4457700"/>
                <a:gd name="connsiteX84" fmla="*/ 2556510 w 3686175"/>
                <a:gd name="connsiteY84" fmla="*/ 4342339 h 4457700"/>
                <a:gd name="connsiteX85" fmla="*/ 1666875 w 3686175"/>
                <a:gd name="connsiteY85" fmla="*/ 4464259 h 4457700"/>
                <a:gd name="connsiteX86" fmla="*/ 1286828 w 3686175"/>
                <a:gd name="connsiteY86" fmla="*/ 4460449 h 4457700"/>
                <a:gd name="connsiteX87" fmla="*/ 743903 w 3686175"/>
                <a:gd name="connsiteY87" fmla="*/ 4396631 h 4457700"/>
                <a:gd name="connsiteX88" fmla="*/ 716280 w 3686175"/>
                <a:gd name="connsiteY88" fmla="*/ 4354721 h 4457700"/>
                <a:gd name="connsiteX89" fmla="*/ 808673 w 3686175"/>
                <a:gd name="connsiteY89" fmla="*/ 3804176 h 4457700"/>
                <a:gd name="connsiteX90" fmla="*/ 759143 w 3686175"/>
                <a:gd name="connsiteY90" fmla="*/ 3469848 h 4457700"/>
                <a:gd name="connsiteX91" fmla="*/ 602933 w 3686175"/>
                <a:gd name="connsiteY91" fmla="*/ 3306018 h 4457700"/>
                <a:gd name="connsiteX92" fmla="*/ 296228 w 3686175"/>
                <a:gd name="connsiteY92" fmla="*/ 3193623 h 4457700"/>
                <a:gd name="connsiteX93" fmla="*/ 180023 w 3686175"/>
                <a:gd name="connsiteY93" fmla="*/ 3141236 h 4457700"/>
                <a:gd name="connsiteX94" fmla="*/ 73343 w 3686175"/>
                <a:gd name="connsiteY94" fmla="*/ 2839293 h 4457700"/>
                <a:gd name="connsiteX95" fmla="*/ 70485 w 3686175"/>
                <a:gd name="connsiteY95" fmla="*/ 2664033 h 4457700"/>
                <a:gd name="connsiteX96" fmla="*/ 89535 w 3686175"/>
                <a:gd name="connsiteY96" fmla="*/ 2507823 h 4457700"/>
                <a:gd name="connsiteX97" fmla="*/ 87630 w 3686175"/>
                <a:gd name="connsiteY97" fmla="*/ 2477343 h 4457700"/>
                <a:gd name="connsiteX98" fmla="*/ 65723 w 3686175"/>
                <a:gd name="connsiteY98" fmla="*/ 2304941 h 4457700"/>
                <a:gd name="connsiteX99" fmla="*/ 82868 w 3686175"/>
                <a:gd name="connsiteY99" fmla="*/ 2251601 h 4457700"/>
                <a:gd name="connsiteX100" fmla="*/ 42863 w 3686175"/>
                <a:gd name="connsiteY100" fmla="*/ 2117298 h 4457700"/>
                <a:gd name="connsiteX101" fmla="*/ 0 w 3686175"/>
                <a:gd name="connsiteY101" fmla="*/ 2055386 h 4457700"/>
                <a:gd name="connsiteX102" fmla="*/ 2730818 w 3686175"/>
                <a:gd name="connsiteY102" fmla="*/ 275163 h 4457700"/>
                <a:gd name="connsiteX103" fmla="*/ 2600325 w 3686175"/>
                <a:gd name="connsiteY103" fmla="*/ 147528 h 4457700"/>
                <a:gd name="connsiteX104" fmla="*/ 2730818 w 3686175"/>
                <a:gd name="connsiteY104" fmla="*/ 275163 h 445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686175" h="4457700">
                  <a:moveTo>
                    <a:pt x="0" y="2055386"/>
                  </a:moveTo>
                  <a:cubicBezTo>
                    <a:pt x="0" y="2035383"/>
                    <a:pt x="0" y="2015381"/>
                    <a:pt x="0" y="1996331"/>
                  </a:cubicBezTo>
                  <a:cubicBezTo>
                    <a:pt x="26670" y="1941086"/>
                    <a:pt x="67628" y="1899176"/>
                    <a:pt x="120968" y="1869648"/>
                  </a:cubicBezTo>
                  <a:cubicBezTo>
                    <a:pt x="178118" y="1838216"/>
                    <a:pt x="217170" y="1791543"/>
                    <a:pt x="242888" y="1732488"/>
                  </a:cubicBezTo>
                  <a:cubicBezTo>
                    <a:pt x="276225" y="1656288"/>
                    <a:pt x="282893" y="1575326"/>
                    <a:pt x="277178" y="1493411"/>
                  </a:cubicBezTo>
                  <a:cubicBezTo>
                    <a:pt x="272415" y="1426736"/>
                    <a:pt x="272415" y="1361013"/>
                    <a:pt x="278130" y="1294338"/>
                  </a:cubicBezTo>
                  <a:cubicBezTo>
                    <a:pt x="294323" y="1103838"/>
                    <a:pt x="345758" y="924768"/>
                    <a:pt x="447675" y="761891"/>
                  </a:cubicBezTo>
                  <a:cubicBezTo>
                    <a:pt x="454343" y="751413"/>
                    <a:pt x="461963" y="740936"/>
                    <a:pt x="462915" y="726648"/>
                  </a:cubicBezTo>
                  <a:cubicBezTo>
                    <a:pt x="462915" y="723791"/>
                    <a:pt x="461963" y="721886"/>
                    <a:pt x="461010" y="719981"/>
                  </a:cubicBezTo>
                  <a:cubicBezTo>
                    <a:pt x="453390" y="719028"/>
                    <a:pt x="456248" y="731411"/>
                    <a:pt x="445770" y="727601"/>
                  </a:cubicBezTo>
                  <a:cubicBezTo>
                    <a:pt x="451485" y="662831"/>
                    <a:pt x="477203" y="603776"/>
                    <a:pt x="495300" y="541863"/>
                  </a:cubicBezTo>
                  <a:cubicBezTo>
                    <a:pt x="482918" y="558056"/>
                    <a:pt x="470535" y="573296"/>
                    <a:pt x="458153" y="589488"/>
                  </a:cubicBezTo>
                  <a:cubicBezTo>
                    <a:pt x="495300" y="486618"/>
                    <a:pt x="560070" y="405656"/>
                    <a:pt x="647700" y="340886"/>
                  </a:cubicBezTo>
                  <a:cubicBezTo>
                    <a:pt x="626745" y="350411"/>
                    <a:pt x="605790" y="359936"/>
                    <a:pt x="582930" y="370413"/>
                  </a:cubicBezTo>
                  <a:cubicBezTo>
                    <a:pt x="584835" y="356126"/>
                    <a:pt x="593408" y="351363"/>
                    <a:pt x="600075" y="346601"/>
                  </a:cubicBezTo>
                  <a:cubicBezTo>
                    <a:pt x="653415" y="306596"/>
                    <a:pt x="711518" y="274211"/>
                    <a:pt x="776288" y="257066"/>
                  </a:cubicBezTo>
                  <a:cubicBezTo>
                    <a:pt x="814388" y="246588"/>
                    <a:pt x="853440" y="238016"/>
                    <a:pt x="891540" y="229443"/>
                  </a:cubicBezTo>
                  <a:cubicBezTo>
                    <a:pt x="912495" y="224681"/>
                    <a:pt x="925830" y="213251"/>
                    <a:pt x="938213" y="196106"/>
                  </a:cubicBezTo>
                  <a:cubicBezTo>
                    <a:pt x="991553" y="121811"/>
                    <a:pt x="1062038" y="69423"/>
                    <a:pt x="1144905" y="31323"/>
                  </a:cubicBezTo>
                  <a:cubicBezTo>
                    <a:pt x="1151573" y="28466"/>
                    <a:pt x="1163955" y="20846"/>
                    <a:pt x="1165860" y="26561"/>
                  </a:cubicBezTo>
                  <a:cubicBezTo>
                    <a:pt x="1173480" y="47516"/>
                    <a:pt x="1186815" y="34181"/>
                    <a:pt x="1196340" y="32276"/>
                  </a:cubicBezTo>
                  <a:cubicBezTo>
                    <a:pt x="1230630" y="25608"/>
                    <a:pt x="1263015" y="7511"/>
                    <a:pt x="1301115" y="5606"/>
                  </a:cubicBezTo>
                  <a:cubicBezTo>
                    <a:pt x="1297305" y="17036"/>
                    <a:pt x="1281113" y="14178"/>
                    <a:pt x="1280160" y="28466"/>
                  </a:cubicBezTo>
                  <a:cubicBezTo>
                    <a:pt x="1322070" y="37038"/>
                    <a:pt x="1360170" y="13226"/>
                    <a:pt x="1403033" y="17036"/>
                  </a:cubicBezTo>
                  <a:cubicBezTo>
                    <a:pt x="1394460" y="30371"/>
                    <a:pt x="1376363" y="24656"/>
                    <a:pt x="1370648" y="37991"/>
                  </a:cubicBezTo>
                  <a:cubicBezTo>
                    <a:pt x="1373505" y="39896"/>
                    <a:pt x="1375410" y="41801"/>
                    <a:pt x="1378268" y="42753"/>
                  </a:cubicBezTo>
                  <a:cubicBezTo>
                    <a:pt x="1385888" y="44658"/>
                    <a:pt x="1393508" y="46563"/>
                    <a:pt x="1401128" y="48468"/>
                  </a:cubicBezTo>
                  <a:cubicBezTo>
                    <a:pt x="1496378" y="69423"/>
                    <a:pt x="1589723" y="61803"/>
                    <a:pt x="1682115" y="29418"/>
                  </a:cubicBezTo>
                  <a:cubicBezTo>
                    <a:pt x="1792605" y="-8682"/>
                    <a:pt x="1903095" y="-10587"/>
                    <a:pt x="2013585" y="28466"/>
                  </a:cubicBezTo>
                  <a:cubicBezTo>
                    <a:pt x="2102168" y="59898"/>
                    <a:pt x="2193608" y="69423"/>
                    <a:pt x="2286000" y="58946"/>
                  </a:cubicBezTo>
                  <a:cubicBezTo>
                    <a:pt x="2377440" y="48468"/>
                    <a:pt x="2461260" y="67518"/>
                    <a:pt x="2541270" y="109428"/>
                  </a:cubicBezTo>
                  <a:cubicBezTo>
                    <a:pt x="2551748" y="115143"/>
                    <a:pt x="2562225" y="119906"/>
                    <a:pt x="2574608" y="121811"/>
                  </a:cubicBezTo>
                  <a:cubicBezTo>
                    <a:pt x="2644140" y="127526"/>
                    <a:pt x="2706053" y="147528"/>
                    <a:pt x="2751773" y="214203"/>
                  </a:cubicBezTo>
                  <a:cubicBezTo>
                    <a:pt x="2732723" y="109428"/>
                    <a:pt x="2665095" y="61803"/>
                    <a:pt x="2498408" y="34181"/>
                  </a:cubicBezTo>
                  <a:cubicBezTo>
                    <a:pt x="2509838" y="33228"/>
                    <a:pt x="2514600" y="32276"/>
                    <a:pt x="2518410" y="32276"/>
                  </a:cubicBezTo>
                  <a:cubicBezTo>
                    <a:pt x="2686050" y="23703"/>
                    <a:pt x="2806065" y="129431"/>
                    <a:pt x="2828925" y="302786"/>
                  </a:cubicBezTo>
                  <a:cubicBezTo>
                    <a:pt x="2831783" y="325646"/>
                    <a:pt x="2834640" y="348506"/>
                    <a:pt x="2837498" y="374223"/>
                  </a:cubicBezTo>
                  <a:cubicBezTo>
                    <a:pt x="2922270" y="277068"/>
                    <a:pt x="3033713" y="245636"/>
                    <a:pt x="3133725" y="293261"/>
                  </a:cubicBezTo>
                  <a:cubicBezTo>
                    <a:pt x="3108008" y="293261"/>
                    <a:pt x="3088958" y="293261"/>
                    <a:pt x="3069908" y="293261"/>
                  </a:cubicBezTo>
                  <a:cubicBezTo>
                    <a:pt x="3036570" y="293261"/>
                    <a:pt x="3004185" y="297071"/>
                    <a:pt x="2973705" y="308501"/>
                  </a:cubicBezTo>
                  <a:cubicBezTo>
                    <a:pt x="2945130" y="319931"/>
                    <a:pt x="2922270" y="338028"/>
                    <a:pt x="2908935" y="366603"/>
                  </a:cubicBezTo>
                  <a:cubicBezTo>
                    <a:pt x="2901315" y="382796"/>
                    <a:pt x="2905125" y="392321"/>
                    <a:pt x="2924175" y="396131"/>
                  </a:cubicBezTo>
                  <a:cubicBezTo>
                    <a:pt x="2941320" y="398988"/>
                    <a:pt x="2956560" y="397083"/>
                    <a:pt x="2972753" y="388511"/>
                  </a:cubicBezTo>
                  <a:cubicBezTo>
                    <a:pt x="3023235" y="360888"/>
                    <a:pt x="3077528" y="357078"/>
                    <a:pt x="3132773" y="368508"/>
                  </a:cubicBezTo>
                  <a:cubicBezTo>
                    <a:pt x="3086100" y="373271"/>
                    <a:pt x="3039428" y="375176"/>
                    <a:pt x="2998470" y="405656"/>
                  </a:cubicBezTo>
                  <a:cubicBezTo>
                    <a:pt x="3026093" y="408513"/>
                    <a:pt x="3052763" y="407561"/>
                    <a:pt x="3079433" y="414228"/>
                  </a:cubicBezTo>
                  <a:cubicBezTo>
                    <a:pt x="3105150" y="419943"/>
                    <a:pt x="3131820" y="426611"/>
                    <a:pt x="3160395" y="445661"/>
                  </a:cubicBezTo>
                  <a:cubicBezTo>
                    <a:pt x="3129915" y="441851"/>
                    <a:pt x="3108008" y="428516"/>
                    <a:pt x="3083243" y="435183"/>
                  </a:cubicBezTo>
                  <a:cubicBezTo>
                    <a:pt x="3128010" y="446613"/>
                    <a:pt x="3171825" y="458996"/>
                    <a:pt x="3215640" y="491381"/>
                  </a:cubicBezTo>
                  <a:cubicBezTo>
                    <a:pt x="3190875" y="488523"/>
                    <a:pt x="3176588" y="474236"/>
                    <a:pt x="3157538" y="476141"/>
                  </a:cubicBezTo>
                  <a:cubicBezTo>
                    <a:pt x="3159443" y="486618"/>
                    <a:pt x="3168015" y="489476"/>
                    <a:pt x="3173730" y="494238"/>
                  </a:cubicBezTo>
                  <a:cubicBezTo>
                    <a:pt x="3238500" y="545673"/>
                    <a:pt x="3286125" y="610443"/>
                    <a:pt x="3308033" y="689501"/>
                  </a:cubicBezTo>
                  <a:cubicBezTo>
                    <a:pt x="3324225" y="748556"/>
                    <a:pt x="3350895" y="796181"/>
                    <a:pt x="3393758" y="842853"/>
                  </a:cubicBezTo>
                  <a:cubicBezTo>
                    <a:pt x="3493770" y="953343"/>
                    <a:pt x="3506153" y="1087646"/>
                    <a:pt x="3467100" y="1227663"/>
                  </a:cubicBezTo>
                  <a:cubicBezTo>
                    <a:pt x="3458528" y="1258143"/>
                    <a:pt x="3463290" y="1279098"/>
                    <a:pt x="3483293" y="1302911"/>
                  </a:cubicBezTo>
                  <a:cubicBezTo>
                    <a:pt x="3549015" y="1381968"/>
                    <a:pt x="3601403" y="1465788"/>
                    <a:pt x="3605213" y="1573421"/>
                  </a:cubicBezTo>
                  <a:cubicBezTo>
                    <a:pt x="3608070" y="1660098"/>
                    <a:pt x="3608070" y="1745823"/>
                    <a:pt x="3558540" y="1822976"/>
                  </a:cubicBezTo>
                  <a:cubicBezTo>
                    <a:pt x="3539490" y="1852503"/>
                    <a:pt x="3529965" y="1885841"/>
                    <a:pt x="3527108" y="1921083"/>
                  </a:cubicBezTo>
                  <a:cubicBezTo>
                    <a:pt x="3524250" y="1953468"/>
                    <a:pt x="3530918" y="1982043"/>
                    <a:pt x="3553778" y="2005856"/>
                  </a:cubicBezTo>
                  <a:cubicBezTo>
                    <a:pt x="3572828" y="2024906"/>
                    <a:pt x="3595688" y="2030621"/>
                    <a:pt x="3622358" y="2024906"/>
                  </a:cubicBezTo>
                  <a:cubicBezTo>
                    <a:pt x="3649028" y="2019191"/>
                    <a:pt x="3662363" y="2001093"/>
                    <a:pt x="3668078" y="1975376"/>
                  </a:cubicBezTo>
                  <a:cubicBezTo>
                    <a:pt x="3669983" y="1965851"/>
                    <a:pt x="3671888" y="1956326"/>
                    <a:pt x="3673793" y="1944896"/>
                  </a:cubicBezTo>
                  <a:cubicBezTo>
                    <a:pt x="3698558" y="1998236"/>
                    <a:pt x="3686175" y="2063958"/>
                    <a:pt x="3639503" y="2080151"/>
                  </a:cubicBezTo>
                  <a:cubicBezTo>
                    <a:pt x="3592830" y="2096343"/>
                    <a:pt x="3582353" y="2117298"/>
                    <a:pt x="3585210" y="2164923"/>
                  </a:cubicBezTo>
                  <a:cubicBezTo>
                    <a:pt x="3588068" y="2226836"/>
                    <a:pt x="3544253" y="2273508"/>
                    <a:pt x="3498533" y="2310656"/>
                  </a:cubicBezTo>
                  <a:cubicBezTo>
                    <a:pt x="3466148" y="2337326"/>
                    <a:pt x="3451860" y="2368758"/>
                    <a:pt x="3452813" y="2408764"/>
                  </a:cubicBezTo>
                  <a:cubicBezTo>
                    <a:pt x="3452813" y="2425908"/>
                    <a:pt x="3455670" y="2442101"/>
                    <a:pt x="3448050" y="2458293"/>
                  </a:cubicBezTo>
                  <a:cubicBezTo>
                    <a:pt x="3397568" y="2577356"/>
                    <a:pt x="3317558" y="2657366"/>
                    <a:pt x="3183255" y="2671654"/>
                  </a:cubicBezTo>
                  <a:cubicBezTo>
                    <a:pt x="3115628" y="2678321"/>
                    <a:pt x="3066098" y="2735471"/>
                    <a:pt x="3066098" y="2803098"/>
                  </a:cubicBezTo>
                  <a:cubicBezTo>
                    <a:pt x="3066098" y="2828816"/>
                    <a:pt x="3067050" y="2854533"/>
                    <a:pt x="3066098" y="2880251"/>
                  </a:cubicBezTo>
                  <a:cubicBezTo>
                    <a:pt x="3064193" y="2925971"/>
                    <a:pt x="3056573" y="2970739"/>
                    <a:pt x="3031808" y="3010743"/>
                  </a:cubicBezTo>
                  <a:cubicBezTo>
                    <a:pt x="3012758" y="3042176"/>
                    <a:pt x="2987993" y="3064083"/>
                    <a:pt x="2946083" y="3070751"/>
                  </a:cubicBezTo>
                  <a:cubicBezTo>
                    <a:pt x="3017520" y="2962166"/>
                    <a:pt x="3022283" y="2946926"/>
                    <a:pt x="2998470" y="2908826"/>
                  </a:cubicBezTo>
                  <a:cubicBezTo>
                    <a:pt x="3002280" y="3000266"/>
                    <a:pt x="2945130" y="3079323"/>
                    <a:pt x="2875598" y="3078371"/>
                  </a:cubicBezTo>
                  <a:cubicBezTo>
                    <a:pt x="2962275" y="3022173"/>
                    <a:pt x="2990850" y="2963118"/>
                    <a:pt x="2957513" y="2907873"/>
                  </a:cubicBezTo>
                  <a:cubicBezTo>
                    <a:pt x="2949893" y="2994551"/>
                    <a:pt x="2906078" y="3051701"/>
                    <a:pt x="2829878" y="3063131"/>
                  </a:cubicBezTo>
                  <a:cubicBezTo>
                    <a:pt x="2885123" y="3033604"/>
                    <a:pt x="2924175" y="3001218"/>
                    <a:pt x="2926080" y="2949783"/>
                  </a:cubicBezTo>
                  <a:cubicBezTo>
                    <a:pt x="2889885" y="2981216"/>
                    <a:pt x="2850833" y="3014554"/>
                    <a:pt x="2812733" y="3049796"/>
                  </a:cubicBezTo>
                  <a:cubicBezTo>
                    <a:pt x="2730818" y="3125996"/>
                    <a:pt x="2642235" y="3190766"/>
                    <a:pt x="2533650" y="3226008"/>
                  </a:cubicBezTo>
                  <a:cubicBezTo>
                    <a:pt x="2469833" y="3246011"/>
                    <a:pt x="2405063" y="3258393"/>
                    <a:pt x="2338388" y="3264108"/>
                  </a:cubicBezTo>
                  <a:cubicBezTo>
                    <a:pt x="2262188" y="3270776"/>
                    <a:pt x="2216468" y="3321258"/>
                    <a:pt x="2214563" y="3397458"/>
                  </a:cubicBezTo>
                  <a:cubicBezTo>
                    <a:pt x="2214563" y="3415556"/>
                    <a:pt x="2213610" y="3433654"/>
                    <a:pt x="2216468" y="3450798"/>
                  </a:cubicBezTo>
                  <a:cubicBezTo>
                    <a:pt x="2251710" y="3634631"/>
                    <a:pt x="2308860" y="3811796"/>
                    <a:pt x="2396490" y="3977531"/>
                  </a:cubicBezTo>
                  <a:cubicBezTo>
                    <a:pt x="2452688" y="4084211"/>
                    <a:pt x="2516505" y="4187081"/>
                    <a:pt x="2577465" y="4291856"/>
                  </a:cubicBezTo>
                  <a:cubicBezTo>
                    <a:pt x="2599373" y="4329956"/>
                    <a:pt x="2598420" y="4330909"/>
                    <a:pt x="2556510" y="4342339"/>
                  </a:cubicBezTo>
                  <a:cubicBezTo>
                    <a:pt x="2265045" y="4418539"/>
                    <a:pt x="1966913" y="4454734"/>
                    <a:pt x="1666875" y="4464259"/>
                  </a:cubicBezTo>
                  <a:cubicBezTo>
                    <a:pt x="1540193" y="4468068"/>
                    <a:pt x="1413510" y="4467116"/>
                    <a:pt x="1286828" y="4460449"/>
                  </a:cubicBezTo>
                  <a:cubicBezTo>
                    <a:pt x="1104900" y="4449971"/>
                    <a:pt x="923925" y="4429016"/>
                    <a:pt x="743903" y="4396631"/>
                  </a:cubicBezTo>
                  <a:cubicBezTo>
                    <a:pt x="717233" y="4391868"/>
                    <a:pt x="709613" y="4382343"/>
                    <a:pt x="716280" y="4354721"/>
                  </a:cubicBezTo>
                  <a:cubicBezTo>
                    <a:pt x="762000" y="4173746"/>
                    <a:pt x="795338" y="3990866"/>
                    <a:pt x="808673" y="3804176"/>
                  </a:cubicBezTo>
                  <a:cubicBezTo>
                    <a:pt x="816293" y="3688923"/>
                    <a:pt x="805815" y="3576529"/>
                    <a:pt x="759143" y="3469848"/>
                  </a:cubicBezTo>
                  <a:cubicBezTo>
                    <a:pt x="726758" y="3397458"/>
                    <a:pt x="679133" y="3335546"/>
                    <a:pt x="602933" y="3306018"/>
                  </a:cubicBezTo>
                  <a:cubicBezTo>
                    <a:pt x="501968" y="3266014"/>
                    <a:pt x="401003" y="3225056"/>
                    <a:pt x="296228" y="3193623"/>
                  </a:cubicBezTo>
                  <a:cubicBezTo>
                    <a:pt x="255270" y="3181241"/>
                    <a:pt x="216218" y="3164096"/>
                    <a:pt x="180023" y="3141236"/>
                  </a:cubicBezTo>
                  <a:cubicBezTo>
                    <a:pt x="65723" y="3068846"/>
                    <a:pt x="29528" y="2966929"/>
                    <a:pt x="73343" y="2839293"/>
                  </a:cubicBezTo>
                  <a:cubicBezTo>
                    <a:pt x="93345" y="2780239"/>
                    <a:pt x="99060" y="2724041"/>
                    <a:pt x="70485" y="2664033"/>
                  </a:cubicBezTo>
                  <a:cubicBezTo>
                    <a:pt x="44768" y="2610693"/>
                    <a:pt x="49530" y="2555448"/>
                    <a:pt x="89535" y="2507823"/>
                  </a:cubicBezTo>
                  <a:cubicBezTo>
                    <a:pt x="100013" y="2495441"/>
                    <a:pt x="96203" y="2487821"/>
                    <a:pt x="87630" y="2477343"/>
                  </a:cubicBezTo>
                  <a:cubicBezTo>
                    <a:pt x="44768" y="2424956"/>
                    <a:pt x="39053" y="2366853"/>
                    <a:pt x="65723" y="2304941"/>
                  </a:cubicBezTo>
                  <a:cubicBezTo>
                    <a:pt x="73343" y="2287796"/>
                    <a:pt x="79058" y="2269698"/>
                    <a:pt x="82868" y="2251601"/>
                  </a:cubicBezTo>
                  <a:cubicBezTo>
                    <a:pt x="93345" y="2200166"/>
                    <a:pt x="89535" y="2153494"/>
                    <a:pt x="42863" y="2117298"/>
                  </a:cubicBezTo>
                  <a:cubicBezTo>
                    <a:pt x="22860" y="2104916"/>
                    <a:pt x="11430" y="2080151"/>
                    <a:pt x="0" y="2055386"/>
                  </a:cubicBezTo>
                  <a:close/>
                  <a:moveTo>
                    <a:pt x="2730818" y="275163"/>
                  </a:moveTo>
                  <a:cubicBezTo>
                    <a:pt x="2725103" y="205631"/>
                    <a:pt x="2662238" y="146576"/>
                    <a:pt x="2600325" y="147528"/>
                  </a:cubicBezTo>
                  <a:cubicBezTo>
                    <a:pt x="2647950" y="184676"/>
                    <a:pt x="2687955" y="226586"/>
                    <a:pt x="2730818" y="27516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grpSp>
          <p:nvGrpSpPr>
            <p:cNvPr id="70" name="Group 33">
              <a:extLst>
                <a:ext uri="{FF2B5EF4-FFF2-40B4-BE49-F238E27FC236}">
                  <a16:creationId xmlns="" xmlns:a16="http://schemas.microsoft.com/office/drawing/2014/main" id="{C6ED69E3-6342-4029-AE18-6920B479A210}"/>
                </a:ext>
              </a:extLst>
            </p:cNvPr>
            <p:cNvGrpSpPr/>
            <p:nvPr/>
          </p:nvGrpSpPr>
          <p:grpSpPr>
            <a:xfrm>
              <a:off x="1681194" y="2674628"/>
              <a:ext cx="2589798" cy="2589797"/>
              <a:chOff x="3376439" y="2358405"/>
              <a:chExt cx="2592288" cy="2592288"/>
            </a:xfrm>
          </p:grpSpPr>
          <p:sp>
            <p:nvSpPr>
              <p:cNvPr id="80" name="Pie 6">
                <a:extLst>
                  <a:ext uri="{FF2B5EF4-FFF2-40B4-BE49-F238E27FC236}">
                    <a16:creationId xmlns="" xmlns:a16="http://schemas.microsoft.com/office/drawing/2014/main" id="{4C4804E9-951B-4F34-9A24-11A0E56ED169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2276732"/>
                  <a:gd name="adj2" fmla="val 16200000"/>
                </a:avLst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Pie 13">
                <a:extLst>
                  <a:ext uri="{FF2B5EF4-FFF2-40B4-BE49-F238E27FC236}">
                    <a16:creationId xmlns="" xmlns:a16="http://schemas.microsoft.com/office/drawing/2014/main" id="{EABEDC81-C761-4CB1-BD78-977A8AE6E1AA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5840500"/>
                  <a:gd name="adj2" fmla="val 19589917"/>
                </a:avLst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Pie 14">
                <a:extLst>
                  <a:ext uri="{FF2B5EF4-FFF2-40B4-BE49-F238E27FC236}">
                    <a16:creationId xmlns="" xmlns:a16="http://schemas.microsoft.com/office/drawing/2014/main" id="{E9461EB5-4B9A-467E-B0B6-AC8D2509FB6C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9138758"/>
                  <a:gd name="adj2" fmla="val 1338485"/>
                </a:avLst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Pie 15">
                <a:extLst>
                  <a:ext uri="{FF2B5EF4-FFF2-40B4-BE49-F238E27FC236}">
                    <a16:creationId xmlns="" xmlns:a16="http://schemas.microsoft.com/office/drawing/2014/main" id="{0A154BA3-6A0C-45CA-8805-50BE918FB5E5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798895"/>
                  <a:gd name="adj2" fmla="val 4047876"/>
                </a:avLst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1" name="Group 38">
              <a:extLst>
                <a:ext uri="{FF2B5EF4-FFF2-40B4-BE49-F238E27FC236}">
                  <a16:creationId xmlns="" xmlns:a16="http://schemas.microsoft.com/office/drawing/2014/main" id="{EBA34715-6E17-4A00-8808-597431B50E7D}"/>
                </a:ext>
              </a:extLst>
            </p:cNvPr>
            <p:cNvGrpSpPr/>
            <p:nvPr/>
          </p:nvGrpSpPr>
          <p:grpSpPr>
            <a:xfrm>
              <a:off x="1045648" y="2069051"/>
              <a:ext cx="4032340" cy="3953350"/>
              <a:chOff x="879403" y="1813638"/>
              <a:chExt cx="4032340" cy="3953350"/>
            </a:xfrm>
          </p:grpSpPr>
          <p:sp>
            <p:nvSpPr>
              <p:cNvPr id="72" name="Arc 39">
                <a:extLst>
                  <a:ext uri="{FF2B5EF4-FFF2-40B4-BE49-F238E27FC236}">
                    <a16:creationId xmlns="" xmlns:a16="http://schemas.microsoft.com/office/drawing/2014/main" id="{4C86DD7B-E907-47BC-89E1-A96C6D0B17A8}"/>
                  </a:ext>
                </a:extLst>
              </p:cNvPr>
              <p:cNvSpPr/>
              <p:nvPr/>
            </p:nvSpPr>
            <p:spPr>
              <a:xfrm>
                <a:off x="879403" y="1813638"/>
                <a:ext cx="3953351" cy="3953350"/>
              </a:xfrm>
              <a:prstGeom prst="arc">
                <a:avLst>
                  <a:gd name="adj1" fmla="val 13483629"/>
                  <a:gd name="adj2" fmla="val 2813791"/>
                </a:avLst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Oval 40">
                <a:extLst>
                  <a:ext uri="{FF2B5EF4-FFF2-40B4-BE49-F238E27FC236}">
                    <a16:creationId xmlns="" xmlns:a16="http://schemas.microsoft.com/office/drawing/2014/main" id="{062BEC3E-28E3-4816-96B8-5595E09743FC}"/>
                  </a:ext>
                </a:extLst>
              </p:cNvPr>
              <p:cNvSpPr/>
              <p:nvPr/>
            </p:nvSpPr>
            <p:spPr>
              <a:xfrm>
                <a:off x="1791611" y="1946801"/>
                <a:ext cx="240059" cy="24005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Oval 41">
                <a:extLst>
                  <a:ext uri="{FF2B5EF4-FFF2-40B4-BE49-F238E27FC236}">
                    <a16:creationId xmlns="" xmlns:a16="http://schemas.microsoft.com/office/drawing/2014/main" id="{4BBADC1E-3676-4041-A27F-D293DACFB06B}"/>
                  </a:ext>
                </a:extLst>
              </p:cNvPr>
              <p:cNvSpPr/>
              <p:nvPr/>
            </p:nvSpPr>
            <p:spPr>
              <a:xfrm>
                <a:off x="3672073" y="1946801"/>
                <a:ext cx="240059" cy="240059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Oval 42">
                <a:extLst>
                  <a:ext uri="{FF2B5EF4-FFF2-40B4-BE49-F238E27FC236}">
                    <a16:creationId xmlns="" xmlns:a16="http://schemas.microsoft.com/office/drawing/2014/main" id="{35A3EB99-39C4-4202-88D2-E18E1C37B215}"/>
                  </a:ext>
                </a:extLst>
              </p:cNvPr>
              <p:cNvSpPr/>
              <p:nvPr/>
            </p:nvSpPr>
            <p:spPr>
              <a:xfrm>
                <a:off x="4671684" y="3248604"/>
                <a:ext cx="240059" cy="240059"/>
              </a:xfrm>
              <a:prstGeom prst="ellipse">
                <a:avLst/>
              </a:prstGeom>
              <a:solidFill>
                <a:schemeClr val="accent3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9" name="Oval 43">
                <a:extLst>
                  <a:ext uri="{FF2B5EF4-FFF2-40B4-BE49-F238E27FC236}">
                    <a16:creationId xmlns="" xmlns:a16="http://schemas.microsoft.com/office/drawing/2014/main" id="{8E973617-1C97-46F6-9C26-4562960A9FF0}"/>
                  </a:ext>
                </a:extLst>
              </p:cNvPr>
              <p:cNvSpPr/>
              <p:nvPr/>
            </p:nvSpPr>
            <p:spPr>
              <a:xfrm>
                <a:off x="4429697" y="4749383"/>
                <a:ext cx="240059" cy="240059"/>
              </a:xfrm>
              <a:prstGeom prst="ellipse">
                <a:avLst/>
              </a:prstGeom>
              <a:solidFill>
                <a:schemeClr val="accent4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84" name="Group 79">
            <a:extLst>
              <a:ext uri="{FF2B5EF4-FFF2-40B4-BE49-F238E27FC236}">
                <a16:creationId xmlns="" xmlns:a16="http://schemas.microsoft.com/office/drawing/2014/main" id="{DF05DF43-8EA3-4E85-AC57-A67F8AAF5EE1}"/>
              </a:ext>
            </a:extLst>
          </p:cNvPr>
          <p:cNvGrpSpPr/>
          <p:nvPr/>
        </p:nvGrpSpPr>
        <p:grpSpPr>
          <a:xfrm>
            <a:off x="6503671" y="2714239"/>
            <a:ext cx="3877842" cy="3558162"/>
            <a:chOff x="837241" y="2338238"/>
            <a:chExt cx="4340280" cy="3982478"/>
          </a:xfrm>
        </p:grpSpPr>
        <p:sp>
          <p:nvSpPr>
            <p:cNvPr id="85" name="Freeform: Shape 80">
              <a:extLst>
                <a:ext uri="{FF2B5EF4-FFF2-40B4-BE49-F238E27FC236}">
                  <a16:creationId xmlns="" xmlns:a16="http://schemas.microsoft.com/office/drawing/2014/main" id="{09FD9EA0-570E-4426-8A99-B40DDF07DEDB}"/>
                </a:ext>
              </a:extLst>
            </p:cNvPr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4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86" name="Freeform: Shape 81">
              <a:extLst>
                <a:ext uri="{FF2B5EF4-FFF2-40B4-BE49-F238E27FC236}">
                  <a16:creationId xmlns="" xmlns:a16="http://schemas.microsoft.com/office/drawing/2014/main" id="{59154305-472F-471C-8421-ED42F580EFAB}"/>
                </a:ext>
              </a:extLst>
            </p:cNvPr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2">
              <a:extLst>
                <a:ext uri="{FF2B5EF4-FFF2-40B4-BE49-F238E27FC236}">
                  <a16:creationId xmlns="" xmlns:a16="http://schemas.microsoft.com/office/drawing/2014/main" id="{98D64953-9815-4132-9596-EAB97120506A}"/>
                </a:ext>
              </a:extLst>
            </p:cNvPr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3">
              <a:extLst>
                <a:ext uri="{FF2B5EF4-FFF2-40B4-BE49-F238E27FC236}">
                  <a16:creationId xmlns="" xmlns:a16="http://schemas.microsoft.com/office/drawing/2014/main" id="{0D5D91E7-D530-4DF0-AE9F-F820BF6E1321}"/>
                </a:ext>
              </a:extLst>
            </p:cNvPr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4">
              <a:extLst>
                <a:ext uri="{FF2B5EF4-FFF2-40B4-BE49-F238E27FC236}">
                  <a16:creationId xmlns="" xmlns:a16="http://schemas.microsoft.com/office/drawing/2014/main" id="{E5DE3346-374E-44A0-A4EB-7061FCEE25FD}"/>
                </a:ext>
              </a:extLst>
            </p:cNvPr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5">
              <a:extLst>
                <a:ext uri="{FF2B5EF4-FFF2-40B4-BE49-F238E27FC236}">
                  <a16:creationId xmlns="" xmlns:a16="http://schemas.microsoft.com/office/drawing/2014/main" id="{917B614D-7242-4BFA-97C8-1E076E398B20}"/>
                </a:ext>
              </a:extLst>
            </p:cNvPr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1" name="Group 31">
            <a:extLst>
              <a:ext uri="{FF2B5EF4-FFF2-40B4-BE49-F238E27FC236}">
                <a16:creationId xmlns="" xmlns:a16="http://schemas.microsoft.com/office/drawing/2014/main" id="{9781B0D0-1D51-497B-8DBD-751AC11EEC03}"/>
              </a:ext>
            </a:extLst>
          </p:cNvPr>
          <p:cNvGrpSpPr/>
          <p:nvPr/>
        </p:nvGrpSpPr>
        <p:grpSpPr>
          <a:xfrm>
            <a:off x="9531376" y="2550793"/>
            <a:ext cx="2153107" cy="2196985"/>
            <a:chOff x="7643715" y="2392691"/>
            <a:chExt cx="4376131" cy="4465309"/>
          </a:xfrm>
        </p:grpSpPr>
        <p:sp>
          <p:nvSpPr>
            <p:cNvPr id="92" name="Freeform 87">
              <a:extLst>
                <a:ext uri="{FF2B5EF4-FFF2-40B4-BE49-F238E27FC236}">
                  <a16:creationId xmlns="" xmlns:a16="http://schemas.microsoft.com/office/drawing/2014/main" id="{96A280EE-3504-455C-BB08-1F57FAD74C90}"/>
                </a:ext>
              </a:extLst>
            </p:cNvPr>
            <p:cNvSpPr/>
            <p:nvPr/>
          </p:nvSpPr>
          <p:spPr>
            <a:xfrm>
              <a:off x="8878696" y="3691390"/>
              <a:ext cx="1732219" cy="3166610"/>
            </a:xfrm>
            <a:custGeom>
              <a:avLst/>
              <a:gdLst>
                <a:gd name="connsiteX0" fmla="*/ 1847850 w 3571875"/>
                <a:gd name="connsiteY0" fmla="*/ 6791325 h 6791325"/>
                <a:gd name="connsiteX1" fmla="*/ 3571875 w 3571875"/>
                <a:gd name="connsiteY1" fmla="*/ 6781800 h 6791325"/>
                <a:gd name="connsiteX2" fmla="*/ 2514600 w 3571875"/>
                <a:gd name="connsiteY2" fmla="*/ 3819525 h 6791325"/>
                <a:gd name="connsiteX3" fmla="*/ 2390775 w 3571875"/>
                <a:gd name="connsiteY3" fmla="*/ 3267075 h 6791325"/>
                <a:gd name="connsiteX4" fmla="*/ 2752725 w 3571875"/>
                <a:gd name="connsiteY4" fmla="*/ 2162175 h 6791325"/>
                <a:gd name="connsiteX5" fmla="*/ 3390900 w 3571875"/>
                <a:gd name="connsiteY5" fmla="*/ 1247775 h 6791325"/>
                <a:gd name="connsiteX6" fmla="*/ 3209925 w 3571875"/>
                <a:gd name="connsiteY6" fmla="*/ 1133475 h 6791325"/>
                <a:gd name="connsiteX7" fmla="*/ 2543175 w 3571875"/>
                <a:gd name="connsiteY7" fmla="*/ 1857375 h 6791325"/>
                <a:gd name="connsiteX8" fmla="*/ 2371725 w 3571875"/>
                <a:gd name="connsiteY8" fmla="*/ 1752600 h 6791325"/>
                <a:gd name="connsiteX9" fmla="*/ 2771775 w 3571875"/>
                <a:gd name="connsiteY9" fmla="*/ 390525 h 6791325"/>
                <a:gd name="connsiteX10" fmla="*/ 2486025 w 3571875"/>
                <a:gd name="connsiteY10" fmla="*/ 295275 h 6791325"/>
                <a:gd name="connsiteX11" fmla="*/ 2124075 w 3571875"/>
                <a:gd name="connsiteY11" fmla="*/ 1609725 h 6791325"/>
                <a:gd name="connsiteX12" fmla="*/ 1971675 w 3571875"/>
                <a:gd name="connsiteY12" fmla="*/ 1495425 h 6791325"/>
                <a:gd name="connsiteX13" fmla="*/ 1990725 w 3571875"/>
                <a:gd name="connsiteY13" fmla="*/ 0 h 6791325"/>
                <a:gd name="connsiteX14" fmla="*/ 1790700 w 3571875"/>
                <a:gd name="connsiteY14" fmla="*/ 66675 h 6791325"/>
                <a:gd name="connsiteX15" fmla="*/ 1724025 w 3571875"/>
                <a:gd name="connsiteY15" fmla="*/ 1514475 h 6791325"/>
                <a:gd name="connsiteX16" fmla="*/ 1524000 w 3571875"/>
                <a:gd name="connsiteY16" fmla="*/ 1504950 h 6791325"/>
                <a:gd name="connsiteX17" fmla="*/ 1352550 w 3571875"/>
                <a:gd name="connsiteY17" fmla="*/ 123825 h 6791325"/>
                <a:gd name="connsiteX18" fmla="*/ 1171575 w 3571875"/>
                <a:gd name="connsiteY18" fmla="*/ 123825 h 6791325"/>
                <a:gd name="connsiteX19" fmla="*/ 1219200 w 3571875"/>
                <a:gd name="connsiteY19" fmla="*/ 1638300 h 6791325"/>
                <a:gd name="connsiteX20" fmla="*/ 1057275 w 3571875"/>
                <a:gd name="connsiteY20" fmla="*/ 2190750 h 6791325"/>
                <a:gd name="connsiteX21" fmla="*/ 800100 w 3571875"/>
                <a:gd name="connsiteY21" fmla="*/ 2247900 h 6791325"/>
                <a:gd name="connsiteX22" fmla="*/ 85725 w 3571875"/>
                <a:gd name="connsiteY22" fmla="*/ 1733550 h 6791325"/>
                <a:gd name="connsiteX23" fmla="*/ 0 w 3571875"/>
                <a:gd name="connsiteY23" fmla="*/ 2038350 h 6791325"/>
                <a:gd name="connsiteX24" fmla="*/ 609600 w 3571875"/>
                <a:gd name="connsiteY24" fmla="*/ 2743200 h 6791325"/>
                <a:gd name="connsiteX25" fmla="*/ 1238250 w 3571875"/>
                <a:gd name="connsiteY25" fmla="*/ 3476625 h 6791325"/>
                <a:gd name="connsiteX26" fmla="*/ 1457325 w 3571875"/>
                <a:gd name="connsiteY26" fmla="*/ 4010025 h 6791325"/>
                <a:gd name="connsiteX27" fmla="*/ 1847850 w 3571875"/>
                <a:gd name="connsiteY27" fmla="*/ 6791325 h 6791325"/>
                <a:gd name="connsiteX0" fmla="*/ 1889034 w 3613059"/>
                <a:gd name="connsiteY0" fmla="*/ 6791325 h 6791325"/>
                <a:gd name="connsiteX1" fmla="*/ 3613059 w 3613059"/>
                <a:gd name="connsiteY1" fmla="*/ 6781800 h 6791325"/>
                <a:gd name="connsiteX2" fmla="*/ 2555784 w 3613059"/>
                <a:gd name="connsiteY2" fmla="*/ 3819525 h 6791325"/>
                <a:gd name="connsiteX3" fmla="*/ 2431959 w 3613059"/>
                <a:gd name="connsiteY3" fmla="*/ 3267075 h 6791325"/>
                <a:gd name="connsiteX4" fmla="*/ 2793909 w 3613059"/>
                <a:gd name="connsiteY4" fmla="*/ 2162175 h 6791325"/>
                <a:gd name="connsiteX5" fmla="*/ 3432084 w 3613059"/>
                <a:gd name="connsiteY5" fmla="*/ 1247775 h 6791325"/>
                <a:gd name="connsiteX6" fmla="*/ 3251109 w 3613059"/>
                <a:gd name="connsiteY6" fmla="*/ 1133475 h 6791325"/>
                <a:gd name="connsiteX7" fmla="*/ 2584359 w 3613059"/>
                <a:gd name="connsiteY7" fmla="*/ 1857375 h 6791325"/>
                <a:gd name="connsiteX8" fmla="*/ 2412909 w 3613059"/>
                <a:gd name="connsiteY8" fmla="*/ 1752600 h 6791325"/>
                <a:gd name="connsiteX9" fmla="*/ 2812959 w 3613059"/>
                <a:gd name="connsiteY9" fmla="*/ 390525 h 6791325"/>
                <a:gd name="connsiteX10" fmla="*/ 2527209 w 3613059"/>
                <a:gd name="connsiteY10" fmla="*/ 295275 h 6791325"/>
                <a:gd name="connsiteX11" fmla="*/ 2165259 w 3613059"/>
                <a:gd name="connsiteY11" fmla="*/ 1609725 h 6791325"/>
                <a:gd name="connsiteX12" fmla="*/ 2012859 w 3613059"/>
                <a:gd name="connsiteY12" fmla="*/ 1495425 h 6791325"/>
                <a:gd name="connsiteX13" fmla="*/ 2031909 w 3613059"/>
                <a:gd name="connsiteY13" fmla="*/ 0 h 6791325"/>
                <a:gd name="connsiteX14" fmla="*/ 1831884 w 3613059"/>
                <a:gd name="connsiteY14" fmla="*/ 66675 h 6791325"/>
                <a:gd name="connsiteX15" fmla="*/ 1765209 w 3613059"/>
                <a:gd name="connsiteY15" fmla="*/ 1514475 h 6791325"/>
                <a:gd name="connsiteX16" fmla="*/ 1565184 w 3613059"/>
                <a:gd name="connsiteY16" fmla="*/ 1504950 h 6791325"/>
                <a:gd name="connsiteX17" fmla="*/ 1393734 w 3613059"/>
                <a:gd name="connsiteY17" fmla="*/ 123825 h 6791325"/>
                <a:gd name="connsiteX18" fmla="*/ 1212759 w 3613059"/>
                <a:gd name="connsiteY18" fmla="*/ 123825 h 6791325"/>
                <a:gd name="connsiteX19" fmla="*/ 1260384 w 3613059"/>
                <a:gd name="connsiteY19" fmla="*/ 1638300 h 6791325"/>
                <a:gd name="connsiteX20" fmla="*/ 1098459 w 3613059"/>
                <a:gd name="connsiteY20" fmla="*/ 2190750 h 6791325"/>
                <a:gd name="connsiteX21" fmla="*/ 841284 w 3613059"/>
                <a:gd name="connsiteY21" fmla="*/ 2247900 h 6791325"/>
                <a:gd name="connsiteX22" fmla="*/ 126909 w 3613059"/>
                <a:gd name="connsiteY22" fmla="*/ 1733550 h 6791325"/>
                <a:gd name="connsiteX23" fmla="*/ 41184 w 3613059"/>
                <a:gd name="connsiteY23" fmla="*/ 2038350 h 6791325"/>
                <a:gd name="connsiteX24" fmla="*/ 650784 w 3613059"/>
                <a:gd name="connsiteY24" fmla="*/ 2743200 h 6791325"/>
                <a:gd name="connsiteX25" fmla="*/ 1279434 w 3613059"/>
                <a:gd name="connsiteY25" fmla="*/ 3476625 h 6791325"/>
                <a:gd name="connsiteX26" fmla="*/ 1498509 w 3613059"/>
                <a:gd name="connsiteY26" fmla="*/ 4010025 h 6791325"/>
                <a:gd name="connsiteX27" fmla="*/ 1889034 w 3613059"/>
                <a:gd name="connsiteY27" fmla="*/ 6791325 h 6791325"/>
                <a:gd name="connsiteX0" fmla="*/ 1872461 w 3596486"/>
                <a:gd name="connsiteY0" fmla="*/ 6791325 h 6791325"/>
                <a:gd name="connsiteX1" fmla="*/ 3596486 w 3596486"/>
                <a:gd name="connsiteY1" fmla="*/ 6781800 h 6791325"/>
                <a:gd name="connsiteX2" fmla="*/ 2539211 w 3596486"/>
                <a:gd name="connsiteY2" fmla="*/ 3819525 h 6791325"/>
                <a:gd name="connsiteX3" fmla="*/ 2415386 w 3596486"/>
                <a:gd name="connsiteY3" fmla="*/ 3267075 h 6791325"/>
                <a:gd name="connsiteX4" fmla="*/ 2777336 w 3596486"/>
                <a:gd name="connsiteY4" fmla="*/ 2162175 h 6791325"/>
                <a:gd name="connsiteX5" fmla="*/ 3415511 w 3596486"/>
                <a:gd name="connsiteY5" fmla="*/ 1247775 h 6791325"/>
                <a:gd name="connsiteX6" fmla="*/ 3234536 w 3596486"/>
                <a:gd name="connsiteY6" fmla="*/ 1133475 h 6791325"/>
                <a:gd name="connsiteX7" fmla="*/ 2567786 w 3596486"/>
                <a:gd name="connsiteY7" fmla="*/ 1857375 h 6791325"/>
                <a:gd name="connsiteX8" fmla="*/ 2396336 w 3596486"/>
                <a:gd name="connsiteY8" fmla="*/ 1752600 h 6791325"/>
                <a:gd name="connsiteX9" fmla="*/ 2796386 w 3596486"/>
                <a:gd name="connsiteY9" fmla="*/ 390525 h 6791325"/>
                <a:gd name="connsiteX10" fmla="*/ 2510636 w 3596486"/>
                <a:gd name="connsiteY10" fmla="*/ 295275 h 6791325"/>
                <a:gd name="connsiteX11" fmla="*/ 2148686 w 3596486"/>
                <a:gd name="connsiteY11" fmla="*/ 1609725 h 6791325"/>
                <a:gd name="connsiteX12" fmla="*/ 1996286 w 3596486"/>
                <a:gd name="connsiteY12" fmla="*/ 1495425 h 6791325"/>
                <a:gd name="connsiteX13" fmla="*/ 2015336 w 3596486"/>
                <a:gd name="connsiteY13" fmla="*/ 0 h 6791325"/>
                <a:gd name="connsiteX14" fmla="*/ 1815311 w 3596486"/>
                <a:gd name="connsiteY14" fmla="*/ 66675 h 6791325"/>
                <a:gd name="connsiteX15" fmla="*/ 1748636 w 3596486"/>
                <a:gd name="connsiteY15" fmla="*/ 1514475 h 6791325"/>
                <a:gd name="connsiteX16" fmla="*/ 1548611 w 3596486"/>
                <a:gd name="connsiteY16" fmla="*/ 1504950 h 6791325"/>
                <a:gd name="connsiteX17" fmla="*/ 1377161 w 3596486"/>
                <a:gd name="connsiteY17" fmla="*/ 123825 h 6791325"/>
                <a:gd name="connsiteX18" fmla="*/ 1196186 w 3596486"/>
                <a:gd name="connsiteY18" fmla="*/ 123825 h 6791325"/>
                <a:gd name="connsiteX19" fmla="*/ 1243811 w 3596486"/>
                <a:gd name="connsiteY19" fmla="*/ 1638300 h 6791325"/>
                <a:gd name="connsiteX20" fmla="*/ 1081886 w 3596486"/>
                <a:gd name="connsiteY20" fmla="*/ 2190750 h 6791325"/>
                <a:gd name="connsiteX21" fmla="*/ 824711 w 3596486"/>
                <a:gd name="connsiteY21" fmla="*/ 2247900 h 6791325"/>
                <a:gd name="connsiteX22" fmla="*/ 110336 w 3596486"/>
                <a:gd name="connsiteY22" fmla="*/ 1733550 h 6791325"/>
                <a:gd name="connsiteX23" fmla="*/ 76998 w 3596486"/>
                <a:gd name="connsiteY23" fmla="*/ 2038350 h 6791325"/>
                <a:gd name="connsiteX24" fmla="*/ 634211 w 3596486"/>
                <a:gd name="connsiteY24" fmla="*/ 2743200 h 6791325"/>
                <a:gd name="connsiteX25" fmla="*/ 1262861 w 3596486"/>
                <a:gd name="connsiteY25" fmla="*/ 3476625 h 6791325"/>
                <a:gd name="connsiteX26" fmla="*/ 1481936 w 3596486"/>
                <a:gd name="connsiteY26" fmla="*/ 4010025 h 6791325"/>
                <a:gd name="connsiteX27" fmla="*/ 1872461 w 3596486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92170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92170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874084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874084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902659 w 3693484"/>
                <a:gd name="connsiteY20" fmla="*/ 2247900 h 6791325"/>
                <a:gd name="connsiteX21" fmla="*/ 207334 w 3693484"/>
                <a:gd name="connsiteY21" fmla="*/ 1733550 h 6791325"/>
                <a:gd name="connsiteX22" fmla="*/ 173996 w 3693484"/>
                <a:gd name="connsiteY22" fmla="*/ 2038350 h 6791325"/>
                <a:gd name="connsiteX23" fmla="*/ 731209 w 3693484"/>
                <a:gd name="connsiteY23" fmla="*/ 2743200 h 6791325"/>
                <a:gd name="connsiteX24" fmla="*/ 1359859 w 3693484"/>
                <a:gd name="connsiteY24" fmla="*/ 3476625 h 6791325"/>
                <a:gd name="connsiteX25" fmla="*/ 1578934 w 3693484"/>
                <a:gd name="connsiteY25" fmla="*/ 4010025 h 6791325"/>
                <a:gd name="connsiteX26" fmla="*/ 1969459 w 3693484"/>
                <a:gd name="connsiteY26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902659 w 3693484"/>
                <a:gd name="connsiteY20" fmla="*/ 2247900 h 6791325"/>
                <a:gd name="connsiteX21" fmla="*/ 207334 w 3693484"/>
                <a:gd name="connsiteY21" fmla="*/ 1733550 h 6791325"/>
                <a:gd name="connsiteX22" fmla="*/ 173996 w 3693484"/>
                <a:gd name="connsiteY22" fmla="*/ 2038350 h 6791325"/>
                <a:gd name="connsiteX23" fmla="*/ 731209 w 3693484"/>
                <a:gd name="connsiteY23" fmla="*/ 2743200 h 6791325"/>
                <a:gd name="connsiteX24" fmla="*/ 1359859 w 3693484"/>
                <a:gd name="connsiteY24" fmla="*/ 3476625 h 6791325"/>
                <a:gd name="connsiteX25" fmla="*/ 1578934 w 3693484"/>
                <a:gd name="connsiteY25" fmla="*/ 4010025 h 6791325"/>
                <a:gd name="connsiteX26" fmla="*/ 1969459 w 3693484"/>
                <a:gd name="connsiteY26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902659 w 3693484"/>
                <a:gd name="connsiteY20" fmla="*/ 2247900 h 6791325"/>
                <a:gd name="connsiteX21" fmla="*/ 207334 w 3693484"/>
                <a:gd name="connsiteY21" fmla="*/ 1733550 h 6791325"/>
                <a:gd name="connsiteX22" fmla="*/ 173996 w 3693484"/>
                <a:gd name="connsiteY22" fmla="*/ 2038350 h 6791325"/>
                <a:gd name="connsiteX23" fmla="*/ 731209 w 3693484"/>
                <a:gd name="connsiteY23" fmla="*/ 2743200 h 6791325"/>
                <a:gd name="connsiteX24" fmla="*/ 1359859 w 3693484"/>
                <a:gd name="connsiteY24" fmla="*/ 3476625 h 6791325"/>
                <a:gd name="connsiteX25" fmla="*/ 1578934 w 3693484"/>
                <a:gd name="connsiteY25" fmla="*/ 4010025 h 6791325"/>
                <a:gd name="connsiteX26" fmla="*/ 1969459 w 3693484"/>
                <a:gd name="connsiteY26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74133 w 3693484"/>
                <a:gd name="connsiteY20" fmla="*/ 1924050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74133 w 3693484"/>
                <a:gd name="connsiteY20" fmla="*/ 1924050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88459 w 3693484"/>
                <a:gd name="connsiteY17" fmla="*/ 400050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88459 w 3693484"/>
                <a:gd name="connsiteY17" fmla="*/ 4000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88459 w 3693484"/>
                <a:gd name="connsiteY17" fmla="*/ 4000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717047 w 3693484"/>
                <a:gd name="connsiteY16" fmla="*/ 1547812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717047 w 3693484"/>
                <a:gd name="connsiteY16" fmla="*/ 1547812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14475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878971 w 3693484"/>
                <a:gd name="connsiteY14" fmla="*/ 109538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878971 w 3693484"/>
                <a:gd name="connsiteY14" fmla="*/ 109538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691313 h 6691313"/>
                <a:gd name="connsiteX1" fmla="*/ 3693484 w 3693484"/>
                <a:gd name="connsiteY1" fmla="*/ 6681788 h 6691313"/>
                <a:gd name="connsiteX2" fmla="*/ 2636209 w 3693484"/>
                <a:gd name="connsiteY2" fmla="*/ 3719513 h 6691313"/>
                <a:gd name="connsiteX3" fmla="*/ 2512384 w 3693484"/>
                <a:gd name="connsiteY3" fmla="*/ 3167063 h 6691313"/>
                <a:gd name="connsiteX4" fmla="*/ 2874334 w 3693484"/>
                <a:gd name="connsiteY4" fmla="*/ 2062163 h 6691313"/>
                <a:gd name="connsiteX5" fmla="*/ 3512509 w 3693484"/>
                <a:gd name="connsiteY5" fmla="*/ 1147763 h 6691313"/>
                <a:gd name="connsiteX6" fmla="*/ 3331534 w 3693484"/>
                <a:gd name="connsiteY6" fmla="*/ 1033463 h 6691313"/>
                <a:gd name="connsiteX7" fmla="*/ 2664784 w 3693484"/>
                <a:gd name="connsiteY7" fmla="*/ 1757363 h 6691313"/>
                <a:gd name="connsiteX8" fmla="*/ 2493334 w 3693484"/>
                <a:gd name="connsiteY8" fmla="*/ 1652588 h 6691313"/>
                <a:gd name="connsiteX9" fmla="*/ 2893384 w 3693484"/>
                <a:gd name="connsiteY9" fmla="*/ 290513 h 6691313"/>
                <a:gd name="connsiteX10" fmla="*/ 2607634 w 3693484"/>
                <a:gd name="connsiteY10" fmla="*/ 195263 h 6691313"/>
                <a:gd name="connsiteX11" fmla="*/ 2245684 w 3693484"/>
                <a:gd name="connsiteY11" fmla="*/ 1509713 h 6691313"/>
                <a:gd name="connsiteX12" fmla="*/ 2093284 w 3693484"/>
                <a:gd name="connsiteY12" fmla="*/ 1395413 h 6691313"/>
                <a:gd name="connsiteX13" fmla="*/ 2179009 w 3693484"/>
                <a:gd name="connsiteY13" fmla="*/ 0 h 6691313"/>
                <a:gd name="connsiteX14" fmla="*/ 1878971 w 3693484"/>
                <a:gd name="connsiteY14" fmla="*/ 9526 h 6691313"/>
                <a:gd name="connsiteX15" fmla="*/ 1798009 w 3693484"/>
                <a:gd name="connsiteY15" fmla="*/ 1400176 h 6691313"/>
                <a:gd name="connsiteX16" fmla="*/ 1674184 w 3693484"/>
                <a:gd name="connsiteY16" fmla="*/ 1404937 h 6691313"/>
                <a:gd name="connsiteX17" fmla="*/ 1593221 w 3693484"/>
                <a:gd name="connsiteY17" fmla="*/ 223838 h 6691313"/>
                <a:gd name="connsiteX18" fmla="*/ 1307472 w 3693484"/>
                <a:gd name="connsiteY18" fmla="*/ 214313 h 6691313"/>
                <a:gd name="connsiteX19" fmla="*/ 1312234 w 3693484"/>
                <a:gd name="connsiteY19" fmla="*/ 1481138 h 6691313"/>
                <a:gd name="connsiteX20" fmla="*/ 1259846 w 3693484"/>
                <a:gd name="connsiteY20" fmla="*/ 1871663 h 6691313"/>
                <a:gd name="connsiteX21" fmla="*/ 902659 w 3693484"/>
                <a:gd name="connsiteY21" fmla="*/ 2147888 h 6691313"/>
                <a:gd name="connsiteX22" fmla="*/ 207334 w 3693484"/>
                <a:gd name="connsiteY22" fmla="*/ 1633538 h 6691313"/>
                <a:gd name="connsiteX23" fmla="*/ 173996 w 3693484"/>
                <a:gd name="connsiteY23" fmla="*/ 1938338 h 6691313"/>
                <a:gd name="connsiteX24" fmla="*/ 731209 w 3693484"/>
                <a:gd name="connsiteY24" fmla="*/ 2643188 h 6691313"/>
                <a:gd name="connsiteX25" fmla="*/ 1359859 w 3693484"/>
                <a:gd name="connsiteY25" fmla="*/ 3376613 h 6691313"/>
                <a:gd name="connsiteX26" fmla="*/ 1578934 w 3693484"/>
                <a:gd name="connsiteY26" fmla="*/ 3910013 h 6691313"/>
                <a:gd name="connsiteX27" fmla="*/ 1969459 w 3693484"/>
                <a:gd name="connsiteY27" fmla="*/ 6691313 h 6691313"/>
                <a:gd name="connsiteX0" fmla="*/ 1969459 w 3693484"/>
                <a:gd name="connsiteY0" fmla="*/ 6691313 h 6691313"/>
                <a:gd name="connsiteX1" fmla="*/ 3693484 w 3693484"/>
                <a:gd name="connsiteY1" fmla="*/ 6681788 h 6691313"/>
                <a:gd name="connsiteX2" fmla="*/ 2636209 w 3693484"/>
                <a:gd name="connsiteY2" fmla="*/ 3719513 h 6691313"/>
                <a:gd name="connsiteX3" fmla="*/ 2512384 w 3693484"/>
                <a:gd name="connsiteY3" fmla="*/ 3167063 h 6691313"/>
                <a:gd name="connsiteX4" fmla="*/ 2874334 w 3693484"/>
                <a:gd name="connsiteY4" fmla="*/ 2062163 h 6691313"/>
                <a:gd name="connsiteX5" fmla="*/ 3512509 w 3693484"/>
                <a:gd name="connsiteY5" fmla="*/ 1147763 h 6691313"/>
                <a:gd name="connsiteX6" fmla="*/ 3331534 w 3693484"/>
                <a:gd name="connsiteY6" fmla="*/ 1033463 h 6691313"/>
                <a:gd name="connsiteX7" fmla="*/ 2664784 w 3693484"/>
                <a:gd name="connsiteY7" fmla="*/ 1757363 h 6691313"/>
                <a:gd name="connsiteX8" fmla="*/ 2493334 w 3693484"/>
                <a:gd name="connsiteY8" fmla="*/ 1652588 h 6691313"/>
                <a:gd name="connsiteX9" fmla="*/ 2893384 w 3693484"/>
                <a:gd name="connsiteY9" fmla="*/ 290513 h 6691313"/>
                <a:gd name="connsiteX10" fmla="*/ 2607634 w 3693484"/>
                <a:gd name="connsiteY10" fmla="*/ 195263 h 6691313"/>
                <a:gd name="connsiteX11" fmla="*/ 2245684 w 3693484"/>
                <a:gd name="connsiteY11" fmla="*/ 1509713 h 6691313"/>
                <a:gd name="connsiteX12" fmla="*/ 2093284 w 3693484"/>
                <a:gd name="connsiteY12" fmla="*/ 1395413 h 6691313"/>
                <a:gd name="connsiteX13" fmla="*/ 2179009 w 3693484"/>
                <a:gd name="connsiteY13" fmla="*/ 0 h 6691313"/>
                <a:gd name="connsiteX14" fmla="*/ 1878971 w 3693484"/>
                <a:gd name="connsiteY14" fmla="*/ 9526 h 6691313"/>
                <a:gd name="connsiteX15" fmla="*/ 1798009 w 3693484"/>
                <a:gd name="connsiteY15" fmla="*/ 1400176 h 6691313"/>
                <a:gd name="connsiteX16" fmla="*/ 1674184 w 3693484"/>
                <a:gd name="connsiteY16" fmla="*/ 1404937 h 6691313"/>
                <a:gd name="connsiteX17" fmla="*/ 1593221 w 3693484"/>
                <a:gd name="connsiteY17" fmla="*/ 223838 h 6691313"/>
                <a:gd name="connsiteX18" fmla="*/ 1307472 w 3693484"/>
                <a:gd name="connsiteY18" fmla="*/ 214313 h 6691313"/>
                <a:gd name="connsiteX19" fmla="*/ 1312234 w 3693484"/>
                <a:gd name="connsiteY19" fmla="*/ 1481138 h 6691313"/>
                <a:gd name="connsiteX20" fmla="*/ 1259846 w 3693484"/>
                <a:gd name="connsiteY20" fmla="*/ 1871663 h 6691313"/>
                <a:gd name="connsiteX21" fmla="*/ 902659 w 3693484"/>
                <a:gd name="connsiteY21" fmla="*/ 2147888 h 6691313"/>
                <a:gd name="connsiteX22" fmla="*/ 207334 w 3693484"/>
                <a:gd name="connsiteY22" fmla="*/ 1633538 h 6691313"/>
                <a:gd name="connsiteX23" fmla="*/ 173996 w 3693484"/>
                <a:gd name="connsiteY23" fmla="*/ 1938338 h 6691313"/>
                <a:gd name="connsiteX24" fmla="*/ 731209 w 3693484"/>
                <a:gd name="connsiteY24" fmla="*/ 2643188 h 6691313"/>
                <a:gd name="connsiteX25" fmla="*/ 1359859 w 3693484"/>
                <a:gd name="connsiteY25" fmla="*/ 3376613 h 6691313"/>
                <a:gd name="connsiteX26" fmla="*/ 1578934 w 3693484"/>
                <a:gd name="connsiteY26" fmla="*/ 3910013 h 6691313"/>
                <a:gd name="connsiteX27" fmla="*/ 1969459 w 3693484"/>
                <a:gd name="connsiteY27" fmla="*/ 6691313 h 6691313"/>
                <a:gd name="connsiteX0" fmla="*/ 1969459 w 3693484"/>
                <a:gd name="connsiteY0" fmla="*/ 6691313 h 6691313"/>
                <a:gd name="connsiteX1" fmla="*/ 3693484 w 3693484"/>
                <a:gd name="connsiteY1" fmla="*/ 6681788 h 6691313"/>
                <a:gd name="connsiteX2" fmla="*/ 2636209 w 3693484"/>
                <a:gd name="connsiteY2" fmla="*/ 3719513 h 6691313"/>
                <a:gd name="connsiteX3" fmla="*/ 2512384 w 3693484"/>
                <a:gd name="connsiteY3" fmla="*/ 3167063 h 6691313"/>
                <a:gd name="connsiteX4" fmla="*/ 2874334 w 3693484"/>
                <a:gd name="connsiteY4" fmla="*/ 2062163 h 6691313"/>
                <a:gd name="connsiteX5" fmla="*/ 3512509 w 3693484"/>
                <a:gd name="connsiteY5" fmla="*/ 1147763 h 6691313"/>
                <a:gd name="connsiteX6" fmla="*/ 3331534 w 3693484"/>
                <a:gd name="connsiteY6" fmla="*/ 1033463 h 6691313"/>
                <a:gd name="connsiteX7" fmla="*/ 2664784 w 3693484"/>
                <a:gd name="connsiteY7" fmla="*/ 1757363 h 6691313"/>
                <a:gd name="connsiteX8" fmla="*/ 2493334 w 3693484"/>
                <a:gd name="connsiteY8" fmla="*/ 1652588 h 6691313"/>
                <a:gd name="connsiteX9" fmla="*/ 2893384 w 3693484"/>
                <a:gd name="connsiteY9" fmla="*/ 290513 h 6691313"/>
                <a:gd name="connsiteX10" fmla="*/ 2607634 w 3693484"/>
                <a:gd name="connsiteY10" fmla="*/ 195263 h 6691313"/>
                <a:gd name="connsiteX11" fmla="*/ 2245684 w 3693484"/>
                <a:gd name="connsiteY11" fmla="*/ 1509713 h 6691313"/>
                <a:gd name="connsiteX12" fmla="*/ 2131384 w 3693484"/>
                <a:gd name="connsiteY12" fmla="*/ 1443038 h 6691313"/>
                <a:gd name="connsiteX13" fmla="*/ 2179009 w 3693484"/>
                <a:gd name="connsiteY13" fmla="*/ 0 h 6691313"/>
                <a:gd name="connsiteX14" fmla="*/ 1878971 w 3693484"/>
                <a:gd name="connsiteY14" fmla="*/ 9526 h 6691313"/>
                <a:gd name="connsiteX15" fmla="*/ 1798009 w 3693484"/>
                <a:gd name="connsiteY15" fmla="*/ 1400176 h 6691313"/>
                <a:gd name="connsiteX16" fmla="*/ 1674184 w 3693484"/>
                <a:gd name="connsiteY16" fmla="*/ 1404937 h 6691313"/>
                <a:gd name="connsiteX17" fmla="*/ 1593221 w 3693484"/>
                <a:gd name="connsiteY17" fmla="*/ 223838 h 6691313"/>
                <a:gd name="connsiteX18" fmla="*/ 1307472 w 3693484"/>
                <a:gd name="connsiteY18" fmla="*/ 214313 h 6691313"/>
                <a:gd name="connsiteX19" fmla="*/ 1312234 w 3693484"/>
                <a:gd name="connsiteY19" fmla="*/ 1481138 h 6691313"/>
                <a:gd name="connsiteX20" fmla="*/ 1259846 w 3693484"/>
                <a:gd name="connsiteY20" fmla="*/ 1871663 h 6691313"/>
                <a:gd name="connsiteX21" fmla="*/ 902659 w 3693484"/>
                <a:gd name="connsiteY21" fmla="*/ 2147888 h 6691313"/>
                <a:gd name="connsiteX22" fmla="*/ 207334 w 3693484"/>
                <a:gd name="connsiteY22" fmla="*/ 1633538 h 6691313"/>
                <a:gd name="connsiteX23" fmla="*/ 173996 w 3693484"/>
                <a:gd name="connsiteY23" fmla="*/ 1938338 h 6691313"/>
                <a:gd name="connsiteX24" fmla="*/ 731209 w 3693484"/>
                <a:gd name="connsiteY24" fmla="*/ 2643188 h 6691313"/>
                <a:gd name="connsiteX25" fmla="*/ 1359859 w 3693484"/>
                <a:gd name="connsiteY25" fmla="*/ 3376613 h 6691313"/>
                <a:gd name="connsiteX26" fmla="*/ 1578934 w 3693484"/>
                <a:gd name="connsiteY26" fmla="*/ 3910013 h 6691313"/>
                <a:gd name="connsiteX27" fmla="*/ 1969459 w 3693484"/>
                <a:gd name="connsiteY27" fmla="*/ 6691313 h 6691313"/>
                <a:gd name="connsiteX0" fmla="*/ 1969459 w 3693484"/>
                <a:gd name="connsiteY0" fmla="*/ 6691313 h 6691313"/>
                <a:gd name="connsiteX1" fmla="*/ 3693484 w 3693484"/>
                <a:gd name="connsiteY1" fmla="*/ 6681788 h 6691313"/>
                <a:gd name="connsiteX2" fmla="*/ 2636209 w 3693484"/>
                <a:gd name="connsiteY2" fmla="*/ 3719513 h 6691313"/>
                <a:gd name="connsiteX3" fmla="*/ 2512384 w 3693484"/>
                <a:gd name="connsiteY3" fmla="*/ 3167063 h 6691313"/>
                <a:gd name="connsiteX4" fmla="*/ 2874334 w 3693484"/>
                <a:gd name="connsiteY4" fmla="*/ 2062163 h 6691313"/>
                <a:gd name="connsiteX5" fmla="*/ 3512509 w 3693484"/>
                <a:gd name="connsiteY5" fmla="*/ 1147763 h 6691313"/>
                <a:gd name="connsiteX6" fmla="*/ 3331534 w 3693484"/>
                <a:gd name="connsiteY6" fmla="*/ 1033463 h 6691313"/>
                <a:gd name="connsiteX7" fmla="*/ 2664784 w 3693484"/>
                <a:gd name="connsiteY7" fmla="*/ 1757363 h 6691313"/>
                <a:gd name="connsiteX8" fmla="*/ 2493334 w 3693484"/>
                <a:gd name="connsiteY8" fmla="*/ 1652588 h 6691313"/>
                <a:gd name="connsiteX9" fmla="*/ 2893384 w 3693484"/>
                <a:gd name="connsiteY9" fmla="*/ 290513 h 6691313"/>
                <a:gd name="connsiteX10" fmla="*/ 2607634 w 3693484"/>
                <a:gd name="connsiteY10" fmla="*/ 195263 h 6691313"/>
                <a:gd name="connsiteX11" fmla="*/ 2245684 w 3693484"/>
                <a:gd name="connsiteY11" fmla="*/ 1509713 h 6691313"/>
                <a:gd name="connsiteX12" fmla="*/ 2131384 w 3693484"/>
                <a:gd name="connsiteY12" fmla="*/ 1443038 h 6691313"/>
                <a:gd name="connsiteX13" fmla="*/ 2179009 w 3693484"/>
                <a:gd name="connsiteY13" fmla="*/ 0 h 6691313"/>
                <a:gd name="connsiteX14" fmla="*/ 1878971 w 3693484"/>
                <a:gd name="connsiteY14" fmla="*/ 9526 h 6691313"/>
                <a:gd name="connsiteX15" fmla="*/ 1798009 w 3693484"/>
                <a:gd name="connsiteY15" fmla="*/ 1400176 h 6691313"/>
                <a:gd name="connsiteX16" fmla="*/ 1674184 w 3693484"/>
                <a:gd name="connsiteY16" fmla="*/ 1404937 h 6691313"/>
                <a:gd name="connsiteX17" fmla="*/ 1593221 w 3693484"/>
                <a:gd name="connsiteY17" fmla="*/ 223838 h 6691313"/>
                <a:gd name="connsiteX18" fmla="*/ 1307472 w 3693484"/>
                <a:gd name="connsiteY18" fmla="*/ 214313 h 6691313"/>
                <a:gd name="connsiteX19" fmla="*/ 1312234 w 3693484"/>
                <a:gd name="connsiteY19" fmla="*/ 1481138 h 6691313"/>
                <a:gd name="connsiteX20" fmla="*/ 1259846 w 3693484"/>
                <a:gd name="connsiteY20" fmla="*/ 1871663 h 6691313"/>
                <a:gd name="connsiteX21" fmla="*/ 902659 w 3693484"/>
                <a:gd name="connsiteY21" fmla="*/ 2147888 h 6691313"/>
                <a:gd name="connsiteX22" fmla="*/ 207334 w 3693484"/>
                <a:gd name="connsiteY22" fmla="*/ 1633538 h 6691313"/>
                <a:gd name="connsiteX23" fmla="*/ 173996 w 3693484"/>
                <a:gd name="connsiteY23" fmla="*/ 1938338 h 6691313"/>
                <a:gd name="connsiteX24" fmla="*/ 731209 w 3693484"/>
                <a:gd name="connsiteY24" fmla="*/ 2643188 h 6691313"/>
                <a:gd name="connsiteX25" fmla="*/ 1359859 w 3693484"/>
                <a:gd name="connsiteY25" fmla="*/ 3376613 h 6691313"/>
                <a:gd name="connsiteX26" fmla="*/ 1578934 w 3693484"/>
                <a:gd name="connsiteY26" fmla="*/ 3910013 h 6691313"/>
                <a:gd name="connsiteX27" fmla="*/ 1969459 w 3693484"/>
                <a:gd name="connsiteY27" fmla="*/ 6691313 h 6691313"/>
                <a:gd name="connsiteX0" fmla="*/ 1969459 w 3693484"/>
                <a:gd name="connsiteY0" fmla="*/ 6691313 h 6691313"/>
                <a:gd name="connsiteX1" fmla="*/ 3693484 w 3693484"/>
                <a:gd name="connsiteY1" fmla="*/ 6681788 h 6691313"/>
                <a:gd name="connsiteX2" fmla="*/ 2636209 w 3693484"/>
                <a:gd name="connsiteY2" fmla="*/ 3719513 h 6691313"/>
                <a:gd name="connsiteX3" fmla="*/ 2512384 w 3693484"/>
                <a:gd name="connsiteY3" fmla="*/ 3167063 h 6691313"/>
                <a:gd name="connsiteX4" fmla="*/ 2874334 w 3693484"/>
                <a:gd name="connsiteY4" fmla="*/ 2062163 h 6691313"/>
                <a:gd name="connsiteX5" fmla="*/ 3512509 w 3693484"/>
                <a:gd name="connsiteY5" fmla="*/ 1147763 h 6691313"/>
                <a:gd name="connsiteX6" fmla="*/ 3331534 w 3693484"/>
                <a:gd name="connsiteY6" fmla="*/ 1033463 h 6691313"/>
                <a:gd name="connsiteX7" fmla="*/ 2664784 w 3693484"/>
                <a:gd name="connsiteY7" fmla="*/ 1757363 h 6691313"/>
                <a:gd name="connsiteX8" fmla="*/ 2493334 w 3693484"/>
                <a:gd name="connsiteY8" fmla="*/ 1652588 h 6691313"/>
                <a:gd name="connsiteX9" fmla="*/ 2893384 w 3693484"/>
                <a:gd name="connsiteY9" fmla="*/ 290513 h 6691313"/>
                <a:gd name="connsiteX10" fmla="*/ 2607634 w 3693484"/>
                <a:gd name="connsiteY10" fmla="*/ 195263 h 6691313"/>
                <a:gd name="connsiteX11" fmla="*/ 2245684 w 3693484"/>
                <a:gd name="connsiteY11" fmla="*/ 1509713 h 6691313"/>
                <a:gd name="connsiteX12" fmla="*/ 2131384 w 3693484"/>
                <a:gd name="connsiteY12" fmla="*/ 1443038 h 6691313"/>
                <a:gd name="connsiteX13" fmla="*/ 2193297 w 3693484"/>
                <a:gd name="connsiteY13" fmla="*/ 0 h 6691313"/>
                <a:gd name="connsiteX14" fmla="*/ 1878971 w 3693484"/>
                <a:gd name="connsiteY14" fmla="*/ 9526 h 6691313"/>
                <a:gd name="connsiteX15" fmla="*/ 1798009 w 3693484"/>
                <a:gd name="connsiteY15" fmla="*/ 1400176 h 6691313"/>
                <a:gd name="connsiteX16" fmla="*/ 1674184 w 3693484"/>
                <a:gd name="connsiteY16" fmla="*/ 1404937 h 6691313"/>
                <a:gd name="connsiteX17" fmla="*/ 1593221 w 3693484"/>
                <a:gd name="connsiteY17" fmla="*/ 223838 h 6691313"/>
                <a:gd name="connsiteX18" fmla="*/ 1307472 w 3693484"/>
                <a:gd name="connsiteY18" fmla="*/ 214313 h 6691313"/>
                <a:gd name="connsiteX19" fmla="*/ 1312234 w 3693484"/>
                <a:gd name="connsiteY19" fmla="*/ 1481138 h 6691313"/>
                <a:gd name="connsiteX20" fmla="*/ 1259846 w 3693484"/>
                <a:gd name="connsiteY20" fmla="*/ 1871663 h 6691313"/>
                <a:gd name="connsiteX21" fmla="*/ 902659 w 3693484"/>
                <a:gd name="connsiteY21" fmla="*/ 2147888 h 6691313"/>
                <a:gd name="connsiteX22" fmla="*/ 207334 w 3693484"/>
                <a:gd name="connsiteY22" fmla="*/ 1633538 h 6691313"/>
                <a:gd name="connsiteX23" fmla="*/ 173996 w 3693484"/>
                <a:gd name="connsiteY23" fmla="*/ 1938338 h 6691313"/>
                <a:gd name="connsiteX24" fmla="*/ 731209 w 3693484"/>
                <a:gd name="connsiteY24" fmla="*/ 2643188 h 6691313"/>
                <a:gd name="connsiteX25" fmla="*/ 1359859 w 3693484"/>
                <a:gd name="connsiteY25" fmla="*/ 3376613 h 6691313"/>
                <a:gd name="connsiteX26" fmla="*/ 1578934 w 3693484"/>
                <a:gd name="connsiteY26" fmla="*/ 3910013 h 6691313"/>
                <a:gd name="connsiteX27" fmla="*/ 1969459 w 3693484"/>
                <a:gd name="connsiteY27" fmla="*/ 6691313 h 6691313"/>
                <a:gd name="connsiteX0" fmla="*/ 1969459 w 3693484"/>
                <a:gd name="connsiteY0" fmla="*/ 6814105 h 6814105"/>
                <a:gd name="connsiteX1" fmla="*/ 3693484 w 3693484"/>
                <a:gd name="connsiteY1" fmla="*/ 6804580 h 6814105"/>
                <a:gd name="connsiteX2" fmla="*/ 2636209 w 3693484"/>
                <a:gd name="connsiteY2" fmla="*/ 3842305 h 6814105"/>
                <a:gd name="connsiteX3" fmla="*/ 2512384 w 3693484"/>
                <a:gd name="connsiteY3" fmla="*/ 3289855 h 6814105"/>
                <a:gd name="connsiteX4" fmla="*/ 2874334 w 3693484"/>
                <a:gd name="connsiteY4" fmla="*/ 2184955 h 6814105"/>
                <a:gd name="connsiteX5" fmla="*/ 3512509 w 3693484"/>
                <a:gd name="connsiteY5" fmla="*/ 1270555 h 6814105"/>
                <a:gd name="connsiteX6" fmla="*/ 3331534 w 3693484"/>
                <a:gd name="connsiteY6" fmla="*/ 1156255 h 6814105"/>
                <a:gd name="connsiteX7" fmla="*/ 2664784 w 3693484"/>
                <a:gd name="connsiteY7" fmla="*/ 1880155 h 6814105"/>
                <a:gd name="connsiteX8" fmla="*/ 2493334 w 3693484"/>
                <a:gd name="connsiteY8" fmla="*/ 1775380 h 6814105"/>
                <a:gd name="connsiteX9" fmla="*/ 2893384 w 3693484"/>
                <a:gd name="connsiteY9" fmla="*/ 413305 h 6814105"/>
                <a:gd name="connsiteX10" fmla="*/ 2607634 w 3693484"/>
                <a:gd name="connsiteY10" fmla="*/ 318055 h 6814105"/>
                <a:gd name="connsiteX11" fmla="*/ 2245684 w 3693484"/>
                <a:gd name="connsiteY11" fmla="*/ 1632505 h 6814105"/>
                <a:gd name="connsiteX12" fmla="*/ 2131384 w 3693484"/>
                <a:gd name="connsiteY12" fmla="*/ 1565830 h 6814105"/>
                <a:gd name="connsiteX13" fmla="*/ 2193297 w 3693484"/>
                <a:gd name="connsiteY13" fmla="*/ 122792 h 6814105"/>
                <a:gd name="connsiteX14" fmla="*/ 1878971 w 3693484"/>
                <a:gd name="connsiteY14" fmla="*/ 132318 h 6814105"/>
                <a:gd name="connsiteX15" fmla="*/ 1798009 w 3693484"/>
                <a:gd name="connsiteY15" fmla="*/ 1522968 h 6814105"/>
                <a:gd name="connsiteX16" fmla="*/ 1674184 w 3693484"/>
                <a:gd name="connsiteY16" fmla="*/ 1527729 h 6814105"/>
                <a:gd name="connsiteX17" fmla="*/ 1593221 w 3693484"/>
                <a:gd name="connsiteY17" fmla="*/ 346630 h 6814105"/>
                <a:gd name="connsiteX18" fmla="*/ 1307472 w 3693484"/>
                <a:gd name="connsiteY18" fmla="*/ 337105 h 6814105"/>
                <a:gd name="connsiteX19" fmla="*/ 1312234 w 3693484"/>
                <a:gd name="connsiteY19" fmla="*/ 1603930 h 6814105"/>
                <a:gd name="connsiteX20" fmla="*/ 1259846 w 3693484"/>
                <a:gd name="connsiteY20" fmla="*/ 1994455 h 6814105"/>
                <a:gd name="connsiteX21" fmla="*/ 902659 w 3693484"/>
                <a:gd name="connsiteY21" fmla="*/ 2270680 h 6814105"/>
                <a:gd name="connsiteX22" fmla="*/ 207334 w 3693484"/>
                <a:gd name="connsiteY22" fmla="*/ 1756330 h 6814105"/>
                <a:gd name="connsiteX23" fmla="*/ 173996 w 3693484"/>
                <a:gd name="connsiteY23" fmla="*/ 2061130 h 6814105"/>
                <a:gd name="connsiteX24" fmla="*/ 731209 w 3693484"/>
                <a:gd name="connsiteY24" fmla="*/ 2765980 h 6814105"/>
                <a:gd name="connsiteX25" fmla="*/ 1359859 w 3693484"/>
                <a:gd name="connsiteY25" fmla="*/ 3499405 h 6814105"/>
                <a:gd name="connsiteX26" fmla="*/ 1578934 w 3693484"/>
                <a:gd name="connsiteY26" fmla="*/ 4032805 h 6814105"/>
                <a:gd name="connsiteX27" fmla="*/ 1969459 w 3693484"/>
                <a:gd name="connsiteY27" fmla="*/ 6814105 h 6814105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607634 w 3693484"/>
                <a:gd name="connsiteY10" fmla="*/ 349460 h 6845510"/>
                <a:gd name="connsiteX11" fmla="*/ 2245684 w 3693484"/>
                <a:gd name="connsiteY11" fmla="*/ 1663910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607634 w 3693484"/>
                <a:gd name="connsiteY10" fmla="*/ 349460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607634 w 3693484"/>
                <a:gd name="connsiteY10" fmla="*/ 349460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607634 w 3693484"/>
                <a:gd name="connsiteY10" fmla="*/ 349460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621922 w 3693484"/>
                <a:gd name="connsiteY10" fmla="*/ 401847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521909 w 3693484"/>
                <a:gd name="connsiteY8" fmla="*/ 1792497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521909 w 3693484"/>
                <a:gd name="connsiteY8" fmla="*/ 1792497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598109 w 3693484"/>
                <a:gd name="connsiteY7" fmla="*/ 1849647 h 6845510"/>
                <a:gd name="connsiteX8" fmla="*/ 2521909 w 3693484"/>
                <a:gd name="connsiteY8" fmla="*/ 1792497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07634 w 3693484"/>
                <a:gd name="connsiteY7" fmla="*/ 1925847 h 6845510"/>
                <a:gd name="connsiteX8" fmla="*/ 2521909 w 3693484"/>
                <a:gd name="connsiteY8" fmla="*/ 1792497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07634 w 3693484"/>
                <a:gd name="connsiteY7" fmla="*/ 1925847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64809 w 3693484"/>
                <a:gd name="connsiteY4" fmla="*/ 219731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83859 w 3693484"/>
                <a:gd name="connsiteY4" fmla="*/ 2092535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921959 w 3693484"/>
                <a:gd name="connsiteY4" fmla="*/ 2097298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902909 w 3693484"/>
                <a:gd name="connsiteY4" fmla="*/ 2092536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902909 w 3693484"/>
                <a:gd name="connsiteY4" fmla="*/ 2092536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902909 w 3693484"/>
                <a:gd name="connsiteY4" fmla="*/ 2092536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750508 w 3693484"/>
                <a:gd name="connsiteY4" fmla="*/ 2764048 h 6845510"/>
                <a:gd name="connsiteX5" fmla="*/ 2902909 w 3693484"/>
                <a:gd name="connsiteY5" fmla="*/ 2092536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750508 w 3693484"/>
                <a:gd name="connsiteY4" fmla="*/ 2764048 h 6845510"/>
                <a:gd name="connsiteX5" fmla="*/ 2902909 w 3693484"/>
                <a:gd name="connsiteY5" fmla="*/ 2092536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750508 w 3693484"/>
                <a:gd name="connsiteY4" fmla="*/ 2764048 h 6845510"/>
                <a:gd name="connsiteX5" fmla="*/ 2902909 w 3693484"/>
                <a:gd name="connsiteY5" fmla="*/ 2092536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5247 w 3693484"/>
                <a:gd name="connsiteY3" fmla="*/ 3373648 h 6845510"/>
                <a:gd name="connsiteX4" fmla="*/ 2750508 w 3693484"/>
                <a:gd name="connsiteY4" fmla="*/ 2764048 h 6845510"/>
                <a:gd name="connsiteX5" fmla="*/ 2902909 w 3693484"/>
                <a:gd name="connsiteY5" fmla="*/ 2092536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5247 w 3693484"/>
                <a:gd name="connsiteY3" fmla="*/ 3373648 h 6845510"/>
                <a:gd name="connsiteX4" fmla="*/ 2750508 w 3693484"/>
                <a:gd name="connsiteY4" fmla="*/ 2764048 h 6845510"/>
                <a:gd name="connsiteX5" fmla="*/ 2902909 w 3693484"/>
                <a:gd name="connsiteY5" fmla="*/ 2092536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5247 w 3693484"/>
                <a:gd name="connsiteY3" fmla="*/ 3373648 h 6845510"/>
                <a:gd name="connsiteX4" fmla="*/ 2750508 w 3693484"/>
                <a:gd name="connsiteY4" fmla="*/ 2764048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5247 w 3693484"/>
                <a:gd name="connsiteY3" fmla="*/ 3373648 h 6845510"/>
                <a:gd name="connsiteX4" fmla="*/ 2750508 w 3693484"/>
                <a:gd name="connsiteY4" fmla="*/ 2764048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5247 w 3693484"/>
                <a:gd name="connsiteY3" fmla="*/ 3373648 h 6845510"/>
                <a:gd name="connsiteX4" fmla="*/ 2750508 w 3693484"/>
                <a:gd name="connsiteY4" fmla="*/ 2764048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7 w 3693484"/>
                <a:gd name="connsiteY3" fmla="*/ 3354598 h 6845510"/>
                <a:gd name="connsiteX4" fmla="*/ 2750508 w 3693484"/>
                <a:gd name="connsiteY4" fmla="*/ 2764048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7 w 3693484"/>
                <a:gd name="connsiteY3" fmla="*/ 3354598 h 6845510"/>
                <a:gd name="connsiteX4" fmla="*/ 2731458 w 3693484"/>
                <a:gd name="connsiteY4" fmla="*/ 27354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7 w 3693484"/>
                <a:gd name="connsiteY3" fmla="*/ 3354598 h 6845510"/>
                <a:gd name="connsiteX4" fmla="*/ 2731458 w 3693484"/>
                <a:gd name="connsiteY4" fmla="*/ 27354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7 w 3693484"/>
                <a:gd name="connsiteY3" fmla="*/ 3354598 h 6845510"/>
                <a:gd name="connsiteX4" fmla="*/ 2731458 w 3693484"/>
                <a:gd name="connsiteY4" fmla="*/ 27354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0484 w 3693484"/>
                <a:gd name="connsiteY3" fmla="*/ 3354598 h 6845510"/>
                <a:gd name="connsiteX4" fmla="*/ 2731458 w 3693484"/>
                <a:gd name="connsiteY4" fmla="*/ 27354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0484 w 3693484"/>
                <a:gd name="connsiteY3" fmla="*/ 3354598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0484 w 3693484"/>
                <a:gd name="connsiteY3" fmla="*/ 3354598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0484 w 3693484"/>
                <a:gd name="connsiteY3" fmla="*/ 3354598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21684 w 3693484"/>
                <a:gd name="connsiteY25" fmla="*/ 2787860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21684 w 3693484"/>
                <a:gd name="connsiteY25" fmla="*/ 2787860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21684 w 3693484"/>
                <a:gd name="connsiteY25" fmla="*/ 2787860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69309 w 3693484"/>
                <a:gd name="connsiteY25" fmla="*/ 2802147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69309 w 3693484"/>
                <a:gd name="connsiteY25" fmla="*/ 2802147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12247 w 3693484"/>
                <a:gd name="connsiteY26" fmla="*/ 3554623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12247 w 3693484"/>
                <a:gd name="connsiteY26" fmla="*/ 3554623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12247 w 3693484"/>
                <a:gd name="connsiteY26" fmla="*/ 3554623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40971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40971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40971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59934 w 3693484"/>
                <a:gd name="connsiteY0" fmla="*/ 6707398 h 6835985"/>
                <a:gd name="connsiteX1" fmla="*/ 3693484 w 3693484"/>
                <a:gd name="connsiteY1" fmla="*/ 6835985 h 6835985"/>
                <a:gd name="connsiteX2" fmla="*/ 2640971 w 3693484"/>
                <a:gd name="connsiteY2" fmla="*/ 3878472 h 6835985"/>
                <a:gd name="connsiteX3" fmla="*/ 2517146 w 3693484"/>
                <a:gd name="connsiteY3" fmla="*/ 3345073 h 6835985"/>
                <a:gd name="connsiteX4" fmla="*/ 2755270 w 3693484"/>
                <a:gd name="connsiteY4" fmla="*/ 2811673 h 6835985"/>
                <a:gd name="connsiteX5" fmla="*/ 2864809 w 3693484"/>
                <a:gd name="connsiteY5" fmla="*/ 2192548 h 6835985"/>
                <a:gd name="connsiteX6" fmla="*/ 3512509 w 3693484"/>
                <a:gd name="connsiteY6" fmla="*/ 1301960 h 6835985"/>
                <a:gd name="connsiteX7" fmla="*/ 3298197 w 3693484"/>
                <a:gd name="connsiteY7" fmla="*/ 1178135 h 6835985"/>
                <a:gd name="connsiteX8" fmla="*/ 2607634 w 3693484"/>
                <a:gd name="connsiteY8" fmla="*/ 1878222 h 6835985"/>
                <a:gd name="connsiteX9" fmla="*/ 2531434 w 3693484"/>
                <a:gd name="connsiteY9" fmla="*/ 1821072 h 6835985"/>
                <a:gd name="connsiteX10" fmla="*/ 2874334 w 3693484"/>
                <a:gd name="connsiteY10" fmla="*/ 563772 h 6835985"/>
                <a:gd name="connsiteX11" fmla="*/ 2598109 w 3693484"/>
                <a:gd name="connsiteY11" fmla="*/ 397084 h 6835985"/>
                <a:gd name="connsiteX12" fmla="*/ 2207584 w 3693484"/>
                <a:gd name="connsiteY12" fmla="*/ 1659147 h 6835985"/>
                <a:gd name="connsiteX13" fmla="*/ 2131384 w 3693484"/>
                <a:gd name="connsiteY13" fmla="*/ 1597235 h 6835985"/>
                <a:gd name="connsiteX14" fmla="*/ 2193297 w 3693484"/>
                <a:gd name="connsiteY14" fmla="*/ 154197 h 6835985"/>
                <a:gd name="connsiteX15" fmla="*/ 1878971 w 3693484"/>
                <a:gd name="connsiteY15" fmla="*/ 163723 h 6835985"/>
                <a:gd name="connsiteX16" fmla="*/ 1798009 w 3693484"/>
                <a:gd name="connsiteY16" fmla="*/ 1554373 h 6835985"/>
                <a:gd name="connsiteX17" fmla="*/ 1674184 w 3693484"/>
                <a:gd name="connsiteY17" fmla="*/ 1559134 h 6835985"/>
                <a:gd name="connsiteX18" fmla="*/ 1593221 w 3693484"/>
                <a:gd name="connsiteY18" fmla="*/ 378035 h 6835985"/>
                <a:gd name="connsiteX19" fmla="*/ 1307472 w 3693484"/>
                <a:gd name="connsiteY19" fmla="*/ 368510 h 6835985"/>
                <a:gd name="connsiteX20" fmla="*/ 1312234 w 3693484"/>
                <a:gd name="connsiteY20" fmla="*/ 1635335 h 6835985"/>
                <a:gd name="connsiteX21" fmla="*/ 1259846 w 3693484"/>
                <a:gd name="connsiteY21" fmla="*/ 2025860 h 6835985"/>
                <a:gd name="connsiteX22" fmla="*/ 902659 w 3693484"/>
                <a:gd name="connsiteY22" fmla="*/ 2302085 h 6835985"/>
                <a:gd name="connsiteX23" fmla="*/ 207334 w 3693484"/>
                <a:gd name="connsiteY23" fmla="*/ 1787735 h 6835985"/>
                <a:gd name="connsiteX24" fmla="*/ 173996 w 3693484"/>
                <a:gd name="connsiteY24" fmla="*/ 2092535 h 6835985"/>
                <a:gd name="connsiteX25" fmla="*/ 745496 w 3693484"/>
                <a:gd name="connsiteY25" fmla="*/ 2806910 h 6835985"/>
                <a:gd name="connsiteX26" fmla="*/ 1440822 w 3693484"/>
                <a:gd name="connsiteY26" fmla="*/ 3583198 h 6835985"/>
                <a:gd name="connsiteX27" fmla="*/ 1617034 w 3693484"/>
                <a:gd name="connsiteY27" fmla="*/ 4107073 h 6835985"/>
                <a:gd name="connsiteX28" fmla="*/ 1959934 w 3693484"/>
                <a:gd name="connsiteY28" fmla="*/ 6707398 h 6835985"/>
                <a:gd name="connsiteX0" fmla="*/ 1959934 w 3664909"/>
                <a:gd name="connsiteY0" fmla="*/ 6707398 h 6712160"/>
                <a:gd name="connsiteX1" fmla="*/ 3664909 w 3664909"/>
                <a:gd name="connsiteY1" fmla="*/ 6712160 h 6712160"/>
                <a:gd name="connsiteX2" fmla="*/ 2640971 w 3664909"/>
                <a:gd name="connsiteY2" fmla="*/ 3878472 h 6712160"/>
                <a:gd name="connsiteX3" fmla="*/ 2517146 w 3664909"/>
                <a:gd name="connsiteY3" fmla="*/ 3345073 h 6712160"/>
                <a:gd name="connsiteX4" fmla="*/ 2755270 w 3664909"/>
                <a:gd name="connsiteY4" fmla="*/ 2811673 h 6712160"/>
                <a:gd name="connsiteX5" fmla="*/ 2864809 w 3664909"/>
                <a:gd name="connsiteY5" fmla="*/ 2192548 h 6712160"/>
                <a:gd name="connsiteX6" fmla="*/ 3512509 w 3664909"/>
                <a:gd name="connsiteY6" fmla="*/ 1301960 h 6712160"/>
                <a:gd name="connsiteX7" fmla="*/ 3298197 w 3664909"/>
                <a:gd name="connsiteY7" fmla="*/ 1178135 h 6712160"/>
                <a:gd name="connsiteX8" fmla="*/ 2607634 w 3664909"/>
                <a:gd name="connsiteY8" fmla="*/ 1878222 h 6712160"/>
                <a:gd name="connsiteX9" fmla="*/ 2531434 w 3664909"/>
                <a:gd name="connsiteY9" fmla="*/ 1821072 h 6712160"/>
                <a:gd name="connsiteX10" fmla="*/ 2874334 w 3664909"/>
                <a:gd name="connsiteY10" fmla="*/ 563772 h 6712160"/>
                <a:gd name="connsiteX11" fmla="*/ 2598109 w 3664909"/>
                <a:gd name="connsiteY11" fmla="*/ 397084 h 6712160"/>
                <a:gd name="connsiteX12" fmla="*/ 2207584 w 3664909"/>
                <a:gd name="connsiteY12" fmla="*/ 1659147 h 6712160"/>
                <a:gd name="connsiteX13" fmla="*/ 2131384 w 3664909"/>
                <a:gd name="connsiteY13" fmla="*/ 1597235 h 6712160"/>
                <a:gd name="connsiteX14" fmla="*/ 2193297 w 3664909"/>
                <a:gd name="connsiteY14" fmla="*/ 154197 h 6712160"/>
                <a:gd name="connsiteX15" fmla="*/ 1878971 w 3664909"/>
                <a:gd name="connsiteY15" fmla="*/ 163723 h 6712160"/>
                <a:gd name="connsiteX16" fmla="*/ 1798009 w 3664909"/>
                <a:gd name="connsiteY16" fmla="*/ 1554373 h 6712160"/>
                <a:gd name="connsiteX17" fmla="*/ 1674184 w 3664909"/>
                <a:gd name="connsiteY17" fmla="*/ 1559134 h 6712160"/>
                <a:gd name="connsiteX18" fmla="*/ 1593221 w 3664909"/>
                <a:gd name="connsiteY18" fmla="*/ 378035 h 6712160"/>
                <a:gd name="connsiteX19" fmla="*/ 1307472 w 3664909"/>
                <a:gd name="connsiteY19" fmla="*/ 368510 h 6712160"/>
                <a:gd name="connsiteX20" fmla="*/ 1312234 w 3664909"/>
                <a:gd name="connsiteY20" fmla="*/ 1635335 h 6712160"/>
                <a:gd name="connsiteX21" fmla="*/ 1259846 w 3664909"/>
                <a:gd name="connsiteY21" fmla="*/ 2025860 h 6712160"/>
                <a:gd name="connsiteX22" fmla="*/ 902659 w 3664909"/>
                <a:gd name="connsiteY22" fmla="*/ 2302085 h 6712160"/>
                <a:gd name="connsiteX23" fmla="*/ 207334 w 3664909"/>
                <a:gd name="connsiteY23" fmla="*/ 1787735 h 6712160"/>
                <a:gd name="connsiteX24" fmla="*/ 173996 w 3664909"/>
                <a:gd name="connsiteY24" fmla="*/ 2092535 h 6712160"/>
                <a:gd name="connsiteX25" fmla="*/ 745496 w 3664909"/>
                <a:gd name="connsiteY25" fmla="*/ 2806910 h 6712160"/>
                <a:gd name="connsiteX26" fmla="*/ 1440822 w 3664909"/>
                <a:gd name="connsiteY26" fmla="*/ 3583198 h 6712160"/>
                <a:gd name="connsiteX27" fmla="*/ 1617034 w 3664909"/>
                <a:gd name="connsiteY27" fmla="*/ 4107073 h 6712160"/>
                <a:gd name="connsiteX28" fmla="*/ 1959934 w 3664909"/>
                <a:gd name="connsiteY28" fmla="*/ 6707398 h 6712160"/>
                <a:gd name="connsiteX0" fmla="*/ 1959934 w 3650621"/>
                <a:gd name="connsiteY0" fmla="*/ 6707398 h 6707398"/>
                <a:gd name="connsiteX1" fmla="*/ 3650621 w 3650621"/>
                <a:gd name="connsiteY1" fmla="*/ 6702635 h 6707398"/>
                <a:gd name="connsiteX2" fmla="*/ 2640971 w 3650621"/>
                <a:gd name="connsiteY2" fmla="*/ 3878472 h 6707398"/>
                <a:gd name="connsiteX3" fmla="*/ 2517146 w 3650621"/>
                <a:gd name="connsiteY3" fmla="*/ 3345073 h 6707398"/>
                <a:gd name="connsiteX4" fmla="*/ 2755270 w 3650621"/>
                <a:gd name="connsiteY4" fmla="*/ 2811673 h 6707398"/>
                <a:gd name="connsiteX5" fmla="*/ 2864809 w 3650621"/>
                <a:gd name="connsiteY5" fmla="*/ 2192548 h 6707398"/>
                <a:gd name="connsiteX6" fmla="*/ 3512509 w 3650621"/>
                <a:gd name="connsiteY6" fmla="*/ 1301960 h 6707398"/>
                <a:gd name="connsiteX7" fmla="*/ 3298197 w 3650621"/>
                <a:gd name="connsiteY7" fmla="*/ 1178135 h 6707398"/>
                <a:gd name="connsiteX8" fmla="*/ 2607634 w 3650621"/>
                <a:gd name="connsiteY8" fmla="*/ 1878222 h 6707398"/>
                <a:gd name="connsiteX9" fmla="*/ 2531434 w 3650621"/>
                <a:gd name="connsiteY9" fmla="*/ 1821072 h 6707398"/>
                <a:gd name="connsiteX10" fmla="*/ 2874334 w 3650621"/>
                <a:gd name="connsiteY10" fmla="*/ 563772 h 6707398"/>
                <a:gd name="connsiteX11" fmla="*/ 2598109 w 3650621"/>
                <a:gd name="connsiteY11" fmla="*/ 397084 h 6707398"/>
                <a:gd name="connsiteX12" fmla="*/ 2207584 w 3650621"/>
                <a:gd name="connsiteY12" fmla="*/ 1659147 h 6707398"/>
                <a:gd name="connsiteX13" fmla="*/ 2131384 w 3650621"/>
                <a:gd name="connsiteY13" fmla="*/ 1597235 h 6707398"/>
                <a:gd name="connsiteX14" fmla="*/ 2193297 w 3650621"/>
                <a:gd name="connsiteY14" fmla="*/ 154197 h 6707398"/>
                <a:gd name="connsiteX15" fmla="*/ 1878971 w 3650621"/>
                <a:gd name="connsiteY15" fmla="*/ 163723 h 6707398"/>
                <a:gd name="connsiteX16" fmla="*/ 1798009 w 3650621"/>
                <a:gd name="connsiteY16" fmla="*/ 1554373 h 6707398"/>
                <a:gd name="connsiteX17" fmla="*/ 1674184 w 3650621"/>
                <a:gd name="connsiteY17" fmla="*/ 1559134 h 6707398"/>
                <a:gd name="connsiteX18" fmla="*/ 1593221 w 3650621"/>
                <a:gd name="connsiteY18" fmla="*/ 378035 h 6707398"/>
                <a:gd name="connsiteX19" fmla="*/ 1307472 w 3650621"/>
                <a:gd name="connsiteY19" fmla="*/ 368510 h 6707398"/>
                <a:gd name="connsiteX20" fmla="*/ 1312234 w 3650621"/>
                <a:gd name="connsiteY20" fmla="*/ 1635335 h 6707398"/>
                <a:gd name="connsiteX21" fmla="*/ 1259846 w 3650621"/>
                <a:gd name="connsiteY21" fmla="*/ 2025860 h 6707398"/>
                <a:gd name="connsiteX22" fmla="*/ 902659 w 3650621"/>
                <a:gd name="connsiteY22" fmla="*/ 2302085 h 6707398"/>
                <a:gd name="connsiteX23" fmla="*/ 207334 w 3650621"/>
                <a:gd name="connsiteY23" fmla="*/ 1787735 h 6707398"/>
                <a:gd name="connsiteX24" fmla="*/ 173996 w 3650621"/>
                <a:gd name="connsiteY24" fmla="*/ 2092535 h 6707398"/>
                <a:gd name="connsiteX25" fmla="*/ 745496 w 3650621"/>
                <a:gd name="connsiteY25" fmla="*/ 2806910 h 6707398"/>
                <a:gd name="connsiteX26" fmla="*/ 1440822 w 3650621"/>
                <a:gd name="connsiteY26" fmla="*/ 3583198 h 6707398"/>
                <a:gd name="connsiteX27" fmla="*/ 1617034 w 3650621"/>
                <a:gd name="connsiteY27" fmla="*/ 4107073 h 6707398"/>
                <a:gd name="connsiteX28" fmla="*/ 1959934 w 3650621"/>
                <a:gd name="connsiteY28" fmla="*/ 6707398 h 6707398"/>
                <a:gd name="connsiteX0" fmla="*/ 1959934 w 3650621"/>
                <a:gd name="connsiteY0" fmla="*/ 6707398 h 6707398"/>
                <a:gd name="connsiteX1" fmla="*/ 3650621 w 3650621"/>
                <a:gd name="connsiteY1" fmla="*/ 6702635 h 6707398"/>
                <a:gd name="connsiteX2" fmla="*/ 2640971 w 3650621"/>
                <a:gd name="connsiteY2" fmla="*/ 3878472 h 6707398"/>
                <a:gd name="connsiteX3" fmla="*/ 2539547 w 3650621"/>
                <a:gd name="connsiteY3" fmla="*/ 3373073 h 6707398"/>
                <a:gd name="connsiteX4" fmla="*/ 2755270 w 3650621"/>
                <a:gd name="connsiteY4" fmla="*/ 2811673 h 6707398"/>
                <a:gd name="connsiteX5" fmla="*/ 2864809 w 3650621"/>
                <a:gd name="connsiteY5" fmla="*/ 2192548 h 6707398"/>
                <a:gd name="connsiteX6" fmla="*/ 3512509 w 3650621"/>
                <a:gd name="connsiteY6" fmla="*/ 1301960 h 6707398"/>
                <a:gd name="connsiteX7" fmla="*/ 3298197 w 3650621"/>
                <a:gd name="connsiteY7" fmla="*/ 1178135 h 6707398"/>
                <a:gd name="connsiteX8" fmla="*/ 2607634 w 3650621"/>
                <a:gd name="connsiteY8" fmla="*/ 1878222 h 6707398"/>
                <a:gd name="connsiteX9" fmla="*/ 2531434 w 3650621"/>
                <a:gd name="connsiteY9" fmla="*/ 1821072 h 6707398"/>
                <a:gd name="connsiteX10" fmla="*/ 2874334 w 3650621"/>
                <a:gd name="connsiteY10" fmla="*/ 563772 h 6707398"/>
                <a:gd name="connsiteX11" fmla="*/ 2598109 w 3650621"/>
                <a:gd name="connsiteY11" fmla="*/ 397084 h 6707398"/>
                <a:gd name="connsiteX12" fmla="*/ 2207584 w 3650621"/>
                <a:gd name="connsiteY12" fmla="*/ 1659147 h 6707398"/>
                <a:gd name="connsiteX13" fmla="*/ 2131384 w 3650621"/>
                <a:gd name="connsiteY13" fmla="*/ 1597235 h 6707398"/>
                <a:gd name="connsiteX14" fmla="*/ 2193297 w 3650621"/>
                <a:gd name="connsiteY14" fmla="*/ 154197 h 6707398"/>
                <a:gd name="connsiteX15" fmla="*/ 1878971 w 3650621"/>
                <a:gd name="connsiteY15" fmla="*/ 163723 h 6707398"/>
                <a:gd name="connsiteX16" fmla="*/ 1798009 w 3650621"/>
                <a:gd name="connsiteY16" fmla="*/ 1554373 h 6707398"/>
                <a:gd name="connsiteX17" fmla="*/ 1674184 w 3650621"/>
                <a:gd name="connsiteY17" fmla="*/ 1559134 h 6707398"/>
                <a:gd name="connsiteX18" fmla="*/ 1593221 w 3650621"/>
                <a:gd name="connsiteY18" fmla="*/ 378035 h 6707398"/>
                <a:gd name="connsiteX19" fmla="*/ 1307472 w 3650621"/>
                <a:gd name="connsiteY19" fmla="*/ 368510 h 6707398"/>
                <a:gd name="connsiteX20" fmla="*/ 1312234 w 3650621"/>
                <a:gd name="connsiteY20" fmla="*/ 1635335 h 6707398"/>
                <a:gd name="connsiteX21" fmla="*/ 1259846 w 3650621"/>
                <a:gd name="connsiteY21" fmla="*/ 2025860 h 6707398"/>
                <a:gd name="connsiteX22" fmla="*/ 902659 w 3650621"/>
                <a:gd name="connsiteY22" fmla="*/ 2302085 h 6707398"/>
                <a:gd name="connsiteX23" fmla="*/ 207334 w 3650621"/>
                <a:gd name="connsiteY23" fmla="*/ 1787735 h 6707398"/>
                <a:gd name="connsiteX24" fmla="*/ 173996 w 3650621"/>
                <a:gd name="connsiteY24" fmla="*/ 2092535 h 6707398"/>
                <a:gd name="connsiteX25" fmla="*/ 745496 w 3650621"/>
                <a:gd name="connsiteY25" fmla="*/ 2806910 h 6707398"/>
                <a:gd name="connsiteX26" fmla="*/ 1440822 w 3650621"/>
                <a:gd name="connsiteY26" fmla="*/ 3583198 h 6707398"/>
                <a:gd name="connsiteX27" fmla="*/ 1617034 w 3650621"/>
                <a:gd name="connsiteY27" fmla="*/ 4107073 h 6707398"/>
                <a:gd name="connsiteX28" fmla="*/ 1959934 w 3650621"/>
                <a:gd name="connsiteY28" fmla="*/ 6707398 h 6707398"/>
                <a:gd name="connsiteX0" fmla="*/ 1959934 w 3650621"/>
                <a:gd name="connsiteY0" fmla="*/ 6707398 h 6707398"/>
                <a:gd name="connsiteX1" fmla="*/ 3650621 w 3650621"/>
                <a:gd name="connsiteY1" fmla="*/ 6702635 h 6707398"/>
                <a:gd name="connsiteX2" fmla="*/ 2640971 w 3650621"/>
                <a:gd name="connsiteY2" fmla="*/ 3878472 h 6707398"/>
                <a:gd name="connsiteX3" fmla="*/ 2539547 w 3650621"/>
                <a:gd name="connsiteY3" fmla="*/ 3373073 h 6707398"/>
                <a:gd name="connsiteX4" fmla="*/ 2755270 w 3650621"/>
                <a:gd name="connsiteY4" fmla="*/ 2811673 h 6707398"/>
                <a:gd name="connsiteX5" fmla="*/ 2864809 w 3650621"/>
                <a:gd name="connsiteY5" fmla="*/ 2192548 h 6707398"/>
                <a:gd name="connsiteX6" fmla="*/ 3512509 w 3650621"/>
                <a:gd name="connsiteY6" fmla="*/ 1301960 h 6707398"/>
                <a:gd name="connsiteX7" fmla="*/ 3298197 w 3650621"/>
                <a:gd name="connsiteY7" fmla="*/ 1178135 h 6707398"/>
                <a:gd name="connsiteX8" fmla="*/ 2607634 w 3650621"/>
                <a:gd name="connsiteY8" fmla="*/ 1878222 h 6707398"/>
                <a:gd name="connsiteX9" fmla="*/ 2531434 w 3650621"/>
                <a:gd name="connsiteY9" fmla="*/ 1821072 h 6707398"/>
                <a:gd name="connsiteX10" fmla="*/ 2874334 w 3650621"/>
                <a:gd name="connsiteY10" fmla="*/ 563772 h 6707398"/>
                <a:gd name="connsiteX11" fmla="*/ 2598109 w 3650621"/>
                <a:gd name="connsiteY11" fmla="*/ 397084 h 6707398"/>
                <a:gd name="connsiteX12" fmla="*/ 2207584 w 3650621"/>
                <a:gd name="connsiteY12" fmla="*/ 1659147 h 6707398"/>
                <a:gd name="connsiteX13" fmla="*/ 2131384 w 3650621"/>
                <a:gd name="connsiteY13" fmla="*/ 1597235 h 6707398"/>
                <a:gd name="connsiteX14" fmla="*/ 2193297 w 3650621"/>
                <a:gd name="connsiteY14" fmla="*/ 154197 h 6707398"/>
                <a:gd name="connsiteX15" fmla="*/ 1878971 w 3650621"/>
                <a:gd name="connsiteY15" fmla="*/ 163723 h 6707398"/>
                <a:gd name="connsiteX16" fmla="*/ 1798009 w 3650621"/>
                <a:gd name="connsiteY16" fmla="*/ 1554373 h 6707398"/>
                <a:gd name="connsiteX17" fmla="*/ 1674184 w 3650621"/>
                <a:gd name="connsiteY17" fmla="*/ 1559134 h 6707398"/>
                <a:gd name="connsiteX18" fmla="*/ 1593221 w 3650621"/>
                <a:gd name="connsiteY18" fmla="*/ 378035 h 6707398"/>
                <a:gd name="connsiteX19" fmla="*/ 1307472 w 3650621"/>
                <a:gd name="connsiteY19" fmla="*/ 368510 h 6707398"/>
                <a:gd name="connsiteX20" fmla="*/ 1312234 w 3650621"/>
                <a:gd name="connsiteY20" fmla="*/ 1635335 h 6707398"/>
                <a:gd name="connsiteX21" fmla="*/ 1259846 w 3650621"/>
                <a:gd name="connsiteY21" fmla="*/ 2025860 h 6707398"/>
                <a:gd name="connsiteX22" fmla="*/ 902659 w 3650621"/>
                <a:gd name="connsiteY22" fmla="*/ 2302085 h 6707398"/>
                <a:gd name="connsiteX23" fmla="*/ 207334 w 3650621"/>
                <a:gd name="connsiteY23" fmla="*/ 1787735 h 6707398"/>
                <a:gd name="connsiteX24" fmla="*/ 173996 w 3650621"/>
                <a:gd name="connsiteY24" fmla="*/ 2092535 h 6707398"/>
                <a:gd name="connsiteX25" fmla="*/ 745496 w 3650621"/>
                <a:gd name="connsiteY25" fmla="*/ 2806910 h 6707398"/>
                <a:gd name="connsiteX26" fmla="*/ 1440822 w 3650621"/>
                <a:gd name="connsiteY26" fmla="*/ 3583198 h 6707398"/>
                <a:gd name="connsiteX27" fmla="*/ 1617034 w 3650621"/>
                <a:gd name="connsiteY27" fmla="*/ 4107073 h 6707398"/>
                <a:gd name="connsiteX28" fmla="*/ 1959934 w 3650621"/>
                <a:gd name="connsiteY28" fmla="*/ 6707398 h 6707398"/>
                <a:gd name="connsiteX0" fmla="*/ 1959934 w 3650621"/>
                <a:gd name="connsiteY0" fmla="*/ 6707398 h 6707398"/>
                <a:gd name="connsiteX1" fmla="*/ 3650621 w 3650621"/>
                <a:gd name="connsiteY1" fmla="*/ 6702635 h 6707398"/>
                <a:gd name="connsiteX2" fmla="*/ 2640971 w 3650621"/>
                <a:gd name="connsiteY2" fmla="*/ 3878472 h 6707398"/>
                <a:gd name="connsiteX3" fmla="*/ 2539547 w 3650621"/>
                <a:gd name="connsiteY3" fmla="*/ 3373073 h 6707398"/>
                <a:gd name="connsiteX4" fmla="*/ 2755270 w 3650621"/>
                <a:gd name="connsiteY4" fmla="*/ 2811673 h 6707398"/>
                <a:gd name="connsiteX5" fmla="*/ 2864809 w 3650621"/>
                <a:gd name="connsiteY5" fmla="*/ 2192548 h 6707398"/>
                <a:gd name="connsiteX6" fmla="*/ 3512509 w 3650621"/>
                <a:gd name="connsiteY6" fmla="*/ 1301960 h 6707398"/>
                <a:gd name="connsiteX7" fmla="*/ 3298197 w 3650621"/>
                <a:gd name="connsiteY7" fmla="*/ 1178135 h 6707398"/>
                <a:gd name="connsiteX8" fmla="*/ 2607634 w 3650621"/>
                <a:gd name="connsiteY8" fmla="*/ 1878222 h 6707398"/>
                <a:gd name="connsiteX9" fmla="*/ 2531434 w 3650621"/>
                <a:gd name="connsiteY9" fmla="*/ 1821072 h 6707398"/>
                <a:gd name="connsiteX10" fmla="*/ 2874334 w 3650621"/>
                <a:gd name="connsiteY10" fmla="*/ 563772 h 6707398"/>
                <a:gd name="connsiteX11" fmla="*/ 2598109 w 3650621"/>
                <a:gd name="connsiteY11" fmla="*/ 397084 h 6707398"/>
                <a:gd name="connsiteX12" fmla="*/ 2207584 w 3650621"/>
                <a:gd name="connsiteY12" fmla="*/ 1659147 h 6707398"/>
                <a:gd name="connsiteX13" fmla="*/ 2131384 w 3650621"/>
                <a:gd name="connsiteY13" fmla="*/ 1597235 h 6707398"/>
                <a:gd name="connsiteX14" fmla="*/ 2193297 w 3650621"/>
                <a:gd name="connsiteY14" fmla="*/ 154197 h 6707398"/>
                <a:gd name="connsiteX15" fmla="*/ 1878971 w 3650621"/>
                <a:gd name="connsiteY15" fmla="*/ 163723 h 6707398"/>
                <a:gd name="connsiteX16" fmla="*/ 1798009 w 3650621"/>
                <a:gd name="connsiteY16" fmla="*/ 1554373 h 6707398"/>
                <a:gd name="connsiteX17" fmla="*/ 1674184 w 3650621"/>
                <a:gd name="connsiteY17" fmla="*/ 1559134 h 6707398"/>
                <a:gd name="connsiteX18" fmla="*/ 1593221 w 3650621"/>
                <a:gd name="connsiteY18" fmla="*/ 378035 h 6707398"/>
                <a:gd name="connsiteX19" fmla="*/ 1307472 w 3650621"/>
                <a:gd name="connsiteY19" fmla="*/ 368510 h 6707398"/>
                <a:gd name="connsiteX20" fmla="*/ 1312234 w 3650621"/>
                <a:gd name="connsiteY20" fmla="*/ 1635335 h 6707398"/>
                <a:gd name="connsiteX21" fmla="*/ 1259846 w 3650621"/>
                <a:gd name="connsiteY21" fmla="*/ 2025860 h 6707398"/>
                <a:gd name="connsiteX22" fmla="*/ 902659 w 3650621"/>
                <a:gd name="connsiteY22" fmla="*/ 2302085 h 6707398"/>
                <a:gd name="connsiteX23" fmla="*/ 207334 w 3650621"/>
                <a:gd name="connsiteY23" fmla="*/ 1787735 h 6707398"/>
                <a:gd name="connsiteX24" fmla="*/ 173996 w 3650621"/>
                <a:gd name="connsiteY24" fmla="*/ 2092535 h 6707398"/>
                <a:gd name="connsiteX25" fmla="*/ 745496 w 3650621"/>
                <a:gd name="connsiteY25" fmla="*/ 2806910 h 6707398"/>
                <a:gd name="connsiteX26" fmla="*/ 1440822 w 3650621"/>
                <a:gd name="connsiteY26" fmla="*/ 3583198 h 6707398"/>
                <a:gd name="connsiteX27" fmla="*/ 1617034 w 3650621"/>
                <a:gd name="connsiteY27" fmla="*/ 4107073 h 6707398"/>
                <a:gd name="connsiteX28" fmla="*/ 1959934 w 3650621"/>
                <a:gd name="connsiteY28" fmla="*/ 6707398 h 6707398"/>
                <a:gd name="connsiteX0" fmla="*/ 1938429 w 3650621"/>
                <a:gd name="connsiteY0" fmla="*/ 6169762 h 6702638"/>
                <a:gd name="connsiteX1" fmla="*/ 3650621 w 3650621"/>
                <a:gd name="connsiteY1" fmla="*/ 6702635 h 6702638"/>
                <a:gd name="connsiteX2" fmla="*/ 2640971 w 3650621"/>
                <a:gd name="connsiteY2" fmla="*/ 3878472 h 6702638"/>
                <a:gd name="connsiteX3" fmla="*/ 2539547 w 3650621"/>
                <a:gd name="connsiteY3" fmla="*/ 3373073 h 6702638"/>
                <a:gd name="connsiteX4" fmla="*/ 2755270 w 3650621"/>
                <a:gd name="connsiteY4" fmla="*/ 2811673 h 6702638"/>
                <a:gd name="connsiteX5" fmla="*/ 2864809 w 3650621"/>
                <a:gd name="connsiteY5" fmla="*/ 2192548 h 6702638"/>
                <a:gd name="connsiteX6" fmla="*/ 3512509 w 3650621"/>
                <a:gd name="connsiteY6" fmla="*/ 1301960 h 6702638"/>
                <a:gd name="connsiteX7" fmla="*/ 3298197 w 3650621"/>
                <a:gd name="connsiteY7" fmla="*/ 1178135 h 6702638"/>
                <a:gd name="connsiteX8" fmla="*/ 2607634 w 3650621"/>
                <a:gd name="connsiteY8" fmla="*/ 1878222 h 6702638"/>
                <a:gd name="connsiteX9" fmla="*/ 2531434 w 3650621"/>
                <a:gd name="connsiteY9" fmla="*/ 1821072 h 6702638"/>
                <a:gd name="connsiteX10" fmla="*/ 2874334 w 3650621"/>
                <a:gd name="connsiteY10" fmla="*/ 563772 h 6702638"/>
                <a:gd name="connsiteX11" fmla="*/ 2598109 w 3650621"/>
                <a:gd name="connsiteY11" fmla="*/ 397084 h 6702638"/>
                <a:gd name="connsiteX12" fmla="*/ 2207584 w 3650621"/>
                <a:gd name="connsiteY12" fmla="*/ 1659147 h 6702638"/>
                <a:gd name="connsiteX13" fmla="*/ 2131384 w 3650621"/>
                <a:gd name="connsiteY13" fmla="*/ 1597235 h 6702638"/>
                <a:gd name="connsiteX14" fmla="*/ 2193297 w 3650621"/>
                <a:gd name="connsiteY14" fmla="*/ 154197 h 6702638"/>
                <a:gd name="connsiteX15" fmla="*/ 1878971 w 3650621"/>
                <a:gd name="connsiteY15" fmla="*/ 163723 h 6702638"/>
                <a:gd name="connsiteX16" fmla="*/ 1798009 w 3650621"/>
                <a:gd name="connsiteY16" fmla="*/ 1554373 h 6702638"/>
                <a:gd name="connsiteX17" fmla="*/ 1674184 w 3650621"/>
                <a:gd name="connsiteY17" fmla="*/ 1559134 h 6702638"/>
                <a:gd name="connsiteX18" fmla="*/ 1593221 w 3650621"/>
                <a:gd name="connsiteY18" fmla="*/ 378035 h 6702638"/>
                <a:gd name="connsiteX19" fmla="*/ 1307472 w 3650621"/>
                <a:gd name="connsiteY19" fmla="*/ 368510 h 6702638"/>
                <a:gd name="connsiteX20" fmla="*/ 1312234 w 3650621"/>
                <a:gd name="connsiteY20" fmla="*/ 1635335 h 6702638"/>
                <a:gd name="connsiteX21" fmla="*/ 1259846 w 3650621"/>
                <a:gd name="connsiteY21" fmla="*/ 2025860 h 6702638"/>
                <a:gd name="connsiteX22" fmla="*/ 902659 w 3650621"/>
                <a:gd name="connsiteY22" fmla="*/ 2302085 h 6702638"/>
                <a:gd name="connsiteX23" fmla="*/ 207334 w 3650621"/>
                <a:gd name="connsiteY23" fmla="*/ 1787735 h 6702638"/>
                <a:gd name="connsiteX24" fmla="*/ 173996 w 3650621"/>
                <a:gd name="connsiteY24" fmla="*/ 2092535 h 6702638"/>
                <a:gd name="connsiteX25" fmla="*/ 745496 w 3650621"/>
                <a:gd name="connsiteY25" fmla="*/ 2806910 h 6702638"/>
                <a:gd name="connsiteX26" fmla="*/ 1440822 w 3650621"/>
                <a:gd name="connsiteY26" fmla="*/ 3583198 h 6702638"/>
                <a:gd name="connsiteX27" fmla="*/ 1617034 w 3650621"/>
                <a:gd name="connsiteY27" fmla="*/ 4107073 h 6702638"/>
                <a:gd name="connsiteX28" fmla="*/ 1938429 w 3650621"/>
                <a:gd name="connsiteY28" fmla="*/ 6169762 h 6702638"/>
                <a:gd name="connsiteX0" fmla="*/ 1938429 w 3560732"/>
                <a:gd name="connsiteY0" fmla="*/ 6169762 h 6186505"/>
                <a:gd name="connsiteX1" fmla="*/ 3478578 w 3560732"/>
                <a:gd name="connsiteY1" fmla="*/ 6186505 h 6186505"/>
                <a:gd name="connsiteX2" fmla="*/ 2640971 w 3560732"/>
                <a:gd name="connsiteY2" fmla="*/ 3878472 h 6186505"/>
                <a:gd name="connsiteX3" fmla="*/ 2539547 w 3560732"/>
                <a:gd name="connsiteY3" fmla="*/ 3373073 h 6186505"/>
                <a:gd name="connsiteX4" fmla="*/ 2755270 w 3560732"/>
                <a:gd name="connsiteY4" fmla="*/ 2811673 h 6186505"/>
                <a:gd name="connsiteX5" fmla="*/ 2864809 w 3560732"/>
                <a:gd name="connsiteY5" fmla="*/ 2192548 h 6186505"/>
                <a:gd name="connsiteX6" fmla="*/ 3512509 w 3560732"/>
                <a:gd name="connsiteY6" fmla="*/ 1301960 h 6186505"/>
                <a:gd name="connsiteX7" fmla="*/ 3298197 w 3560732"/>
                <a:gd name="connsiteY7" fmla="*/ 1178135 h 6186505"/>
                <a:gd name="connsiteX8" fmla="*/ 2607634 w 3560732"/>
                <a:gd name="connsiteY8" fmla="*/ 1878222 h 6186505"/>
                <a:gd name="connsiteX9" fmla="*/ 2531434 w 3560732"/>
                <a:gd name="connsiteY9" fmla="*/ 1821072 h 6186505"/>
                <a:gd name="connsiteX10" fmla="*/ 2874334 w 3560732"/>
                <a:gd name="connsiteY10" fmla="*/ 563772 h 6186505"/>
                <a:gd name="connsiteX11" fmla="*/ 2598109 w 3560732"/>
                <a:gd name="connsiteY11" fmla="*/ 397084 h 6186505"/>
                <a:gd name="connsiteX12" fmla="*/ 2207584 w 3560732"/>
                <a:gd name="connsiteY12" fmla="*/ 1659147 h 6186505"/>
                <a:gd name="connsiteX13" fmla="*/ 2131384 w 3560732"/>
                <a:gd name="connsiteY13" fmla="*/ 1597235 h 6186505"/>
                <a:gd name="connsiteX14" fmla="*/ 2193297 w 3560732"/>
                <a:gd name="connsiteY14" fmla="*/ 154197 h 6186505"/>
                <a:gd name="connsiteX15" fmla="*/ 1878971 w 3560732"/>
                <a:gd name="connsiteY15" fmla="*/ 163723 h 6186505"/>
                <a:gd name="connsiteX16" fmla="*/ 1798009 w 3560732"/>
                <a:gd name="connsiteY16" fmla="*/ 1554373 h 6186505"/>
                <a:gd name="connsiteX17" fmla="*/ 1674184 w 3560732"/>
                <a:gd name="connsiteY17" fmla="*/ 1559134 h 6186505"/>
                <a:gd name="connsiteX18" fmla="*/ 1593221 w 3560732"/>
                <a:gd name="connsiteY18" fmla="*/ 378035 h 6186505"/>
                <a:gd name="connsiteX19" fmla="*/ 1307472 w 3560732"/>
                <a:gd name="connsiteY19" fmla="*/ 368510 h 6186505"/>
                <a:gd name="connsiteX20" fmla="*/ 1312234 w 3560732"/>
                <a:gd name="connsiteY20" fmla="*/ 1635335 h 6186505"/>
                <a:gd name="connsiteX21" fmla="*/ 1259846 w 3560732"/>
                <a:gd name="connsiteY21" fmla="*/ 2025860 h 6186505"/>
                <a:gd name="connsiteX22" fmla="*/ 902659 w 3560732"/>
                <a:gd name="connsiteY22" fmla="*/ 2302085 h 6186505"/>
                <a:gd name="connsiteX23" fmla="*/ 207334 w 3560732"/>
                <a:gd name="connsiteY23" fmla="*/ 1787735 h 6186505"/>
                <a:gd name="connsiteX24" fmla="*/ 173996 w 3560732"/>
                <a:gd name="connsiteY24" fmla="*/ 2092535 h 6186505"/>
                <a:gd name="connsiteX25" fmla="*/ 745496 w 3560732"/>
                <a:gd name="connsiteY25" fmla="*/ 2806910 h 6186505"/>
                <a:gd name="connsiteX26" fmla="*/ 1440822 w 3560732"/>
                <a:gd name="connsiteY26" fmla="*/ 3583198 h 6186505"/>
                <a:gd name="connsiteX27" fmla="*/ 1617034 w 3560732"/>
                <a:gd name="connsiteY27" fmla="*/ 4107073 h 6186505"/>
                <a:gd name="connsiteX28" fmla="*/ 1938429 w 3560732"/>
                <a:gd name="connsiteY28" fmla="*/ 6169762 h 6186505"/>
                <a:gd name="connsiteX0" fmla="*/ 1938429 w 3560732"/>
                <a:gd name="connsiteY0" fmla="*/ 6169762 h 6186505"/>
                <a:gd name="connsiteX1" fmla="*/ 3478578 w 3560732"/>
                <a:gd name="connsiteY1" fmla="*/ 6186505 h 6186505"/>
                <a:gd name="connsiteX2" fmla="*/ 2640971 w 3560732"/>
                <a:gd name="connsiteY2" fmla="*/ 3878472 h 6186505"/>
                <a:gd name="connsiteX3" fmla="*/ 2539547 w 3560732"/>
                <a:gd name="connsiteY3" fmla="*/ 3373073 h 6186505"/>
                <a:gd name="connsiteX4" fmla="*/ 2755270 w 3560732"/>
                <a:gd name="connsiteY4" fmla="*/ 2811673 h 6186505"/>
                <a:gd name="connsiteX5" fmla="*/ 2864809 w 3560732"/>
                <a:gd name="connsiteY5" fmla="*/ 2192548 h 6186505"/>
                <a:gd name="connsiteX6" fmla="*/ 3512509 w 3560732"/>
                <a:gd name="connsiteY6" fmla="*/ 1301960 h 6186505"/>
                <a:gd name="connsiteX7" fmla="*/ 3298197 w 3560732"/>
                <a:gd name="connsiteY7" fmla="*/ 1178135 h 6186505"/>
                <a:gd name="connsiteX8" fmla="*/ 2607634 w 3560732"/>
                <a:gd name="connsiteY8" fmla="*/ 1878222 h 6186505"/>
                <a:gd name="connsiteX9" fmla="*/ 2531434 w 3560732"/>
                <a:gd name="connsiteY9" fmla="*/ 1821072 h 6186505"/>
                <a:gd name="connsiteX10" fmla="*/ 2874334 w 3560732"/>
                <a:gd name="connsiteY10" fmla="*/ 563772 h 6186505"/>
                <a:gd name="connsiteX11" fmla="*/ 2598109 w 3560732"/>
                <a:gd name="connsiteY11" fmla="*/ 397084 h 6186505"/>
                <a:gd name="connsiteX12" fmla="*/ 2207584 w 3560732"/>
                <a:gd name="connsiteY12" fmla="*/ 1659147 h 6186505"/>
                <a:gd name="connsiteX13" fmla="*/ 2131384 w 3560732"/>
                <a:gd name="connsiteY13" fmla="*/ 1597235 h 6186505"/>
                <a:gd name="connsiteX14" fmla="*/ 2193297 w 3560732"/>
                <a:gd name="connsiteY14" fmla="*/ 154197 h 6186505"/>
                <a:gd name="connsiteX15" fmla="*/ 1878971 w 3560732"/>
                <a:gd name="connsiteY15" fmla="*/ 163723 h 6186505"/>
                <a:gd name="connsiteX16" fmla="*/ 1798009 w 3560732"/>
                <a:gd name="connsiteY16" fmla="*/ 1554373 h 6186505"/>
                <a:gd name="connsiteX17" fmla="*/ 1674184 w 3560732"/>
                <a:gd name="connsiteY17" fmla="*/ 1559134 h 6186505"/>
                <a:gd name="connsiteX18" fmla="*/ 1593221 w 3560732"/>
                <a:gd name="connsiteY18" fmla="*/ 378035 h 6186505"/>
                <a:gd name="connsiteX19" fmla="*/ 1307472 w 3560732"/>
                <a:gd name="connsiteY19" fmla="*/ 368510 h 6186505"/>
                <a:gd name="connsiteX20" fmla="*/ 1312234 w 3560732"/>
                <a:gd name="connsiteY20" fmla="*/ 1635335 h 6186505"/>
                <a:gd name="connsiteX21" fmla="*/ 1259846 w 3560732"/>
                <a:gd name="connsiteY21" fmla="*/ 2025860 h 6186505"/>
                <a:gd name="connsiteX22" fmla="*/ 902659 w 3560732"/>
                <a:gd name="connsiteY22" fmla="*/ 2302085 h 6186505"/>
                <a:gd name="connsiteX23" fmla="*/ 207334 w 3560732"/>
                <a:gd name="connsiteY23" fmla="*/ 1787735 h 6186505"/>
                <a:gd name="connsiteX24" fmla="*/ 173996 w 3560732"/>
                <a:gd name="connsiteY24" fmla="*/ 2092535 h 6186505"/>
                <a:gd name="connsiteX25" fmla="*/ 745496 w 3560732"/>
                <a:gd name="connsiteY25" fmla="*/ 2806910 h 6186505"/>
                <a:gd name="connsiteX26" fmla="*/ 1440822 w 3560732"/>
                <a:gd name="connsiteY26" fmla="*/ 3583198 h 6186505"/>
                <a:gd name="connsiteX27" fmla="*/ 1617034 w 3560732"/>
                <a:gd name="connsiteY27" fmla="*/ 4107073 h 6186505"/>
                <a:gd name="connsiteX28" fmla="*/ 1938429 w 3560732"/>
                <a:gd name="connsiteY28" fmla="*/ 6169762 h 6186505"/>
                <a:gd name="connsiteX0" fmla="*/ 1938429 w 3560732"/>
                <a:gd name="connsiteY0" fmla="*/ 6226614 h 6226614"/>
                <a:gd name="connsiteX1" fmla="*/ 3478578 w 3560732"/>
                <a:gd name="connsiteY1" fmla="*/ 6186505 h 6226614"/>
                <a:gd name="connsiteX2" fmla="*/ 2640971 w 3560732"/>
                <a:gd name="connsiteY2" fmla="*/ 3878472 h 6226614"/>
                <a:gd name="connsiteX3" fmla="*/ 2539547 w 3560732"/>
                <a:gd name="connsiteY3" fmla="*/ 3373073 h 6226614"/>
                <a:gd name="connsiteX4" fmla="*/ 2755270 w 3560732"/>
                <a:gd name="connsiteY4" fmla="*/ 2811673 h 6226614"/>
                <a:gd name="connsiteX5" fmla="*/ 2864809 w 3560732"/>
                <a:gd name="connsiteY5" fmla="*/ 2192548 h 6226614"/>
                <a:gd name="connsiteX6" fmla="*/ 3512509 w 3560732"/>
                <a:gd name="connsiteY6" fmla="*/ 1301960 h 6226614"/>
                <a:gd name="connsiteX7" fmla="*/ 3298197 w 3560732"/>
                <a:gd name="connsiteY7" fmla="*/ 1178135 h 6226614"/>
                <a:gd name="connsiteX8" fmla="*/ 2607634 w 3560732"/>
                <a:gd name="connsiteY8" fmla="*/ 1878222 h 6226614"/>
                <a:gd name="connsiteX9" fmla="*/ 2531434 w 3560732"/>
                <a:gd name="connsiteY9" fmla="*/ 1821072 h 6226614"/>
                <a:gd name="connsiteX10" fmla="*/ 2874334 w 3560732"/>
                <a:gd name="connsiteY10" fmla="*/ 563772 h 6226614"/>
                <a:gd name="connsiteX11" fmla="*/ 2598109 w 3560732"/>
                <a:gd name="connsiteY11" fmla="*/ 397084 h 6226614"/>
                <a:gd name="connsiteX12" fmla="*/ 2207584 w 3560732"/>
                <a:gd name="connsiteY12" fmla="*/ 1659147 h 6226614"/>
                <a:gd name="connsiteX13" fmla="*/ 2131384 w 3560732"/>
                <a:gd name="connsiteY13" fmla="*/ 1597235 h 6226614"/>
                <a:gd name="connsiteX14" fmla="*/ 2193297 w 3560732"/>
                <a:gd name="connsiteY14" fmla="*/ 154197 h 6226614"/>
                <a:gd name="connsiteX15" fmla="*/ 1878971 w 3560732"/>
                <a:gd name="connsiteY15" fmla="*/ 163723 h 6226614"/>
                <a:gd name="connsiteX16" fmla="*/ 1798009 w 3560732"/>
                <a:gd name="connsiteY16" fmla="*/ 1554373 h 6226614"/>
                <a:gd name="connsiteX17" fmla="*/ 1674184 w 3560732"/>
                <a:gd name="connsiteY17" fmla="*/ 1559134 h 6226614"/>
                <a:gd name="connsiteX18" fmla="*/ 1593221 w 3560732"/>
                <a:gd name="connsiteY18" fmla="*/ 378035 h 6226614"/>
                <a:gd name="connsiteX19" fmla="*/ 1307472 w 3560732"/>
                <a:gd name="connsiteY19" fmla="*/ 368510 h 6226614"/>
                <a:gd name="connsiteX20" fmla="*/ 1312234 w 3560732"/>
                <a:gd name="connsiteY20" fmla="*/ 1635335 h 6226614"/>
                <a:gd name="connsiteX21" fmla="*/ 1259846 w 3560732"/>
                <a:gd name="connsiteY21" fmla="*/ 2025860 h 6226614"/>
                <a:gd name="connsiteX22" fmla="*/ 902659 w 3560732"/>
                <a:gd name="connsiteY22" fmla="*/ 2302085 h 6226614"/>
                <a:gd name="connsiteX23" fmla="*/ 207334 w 3560732"/>
                <a:gd name="connsiteY23" fmla="*/ 1787735 h 6226614"/>
                <a:gd name="connsiteX24" fmla="*/ 173996 w 3560732"/>
                <a:gd name="connsiteY24" fmla="*/ 2092535 h 6226614"/>
                <a:gd name="connsiteX25" fmla="*/ 745496 w 3560732"/>
                <a:gd name="connsiteY25" fmla="*/ 2806910 h 6226614"/>
                <a:gd name="connsiteX26" fmla="*/ 1440822 w 3560732"/>
                <a:gd name="connsiteY26" fmla="*/ 3583198 h 6226614"/>
                <a:gd name="connsiteX27" fmla="*/ 1617034 w 3560732"/>
                <a:gd name="connsiteY27" fmla="*/ 4107073 h 6226614"/>
                <a:gd name="connsiteX28" fmla="*/ 1938429 w 3560732"/>
                <a:gd name="connsiteY28" fmla="*/ 6226614 h 6226614"/>
                <a:gd name="connsiteX0" fmla="*/ 1938429 w 3560732"/>
                <a:gd name="connsiteY0" fmla="*/ 6189377 h 6189377"/>
                <a:gd name="connsiteX1" fmla="*/ 3478578 w 3560732"/>
                <a:gd name="connsiteY1" fmla="*/ 6186505 h 6189377"/>
                <a:gd name="connsiteX2" fmla="*/ 2640971 w 3560732"/>
                <a:gd name="connsiteY2" fmla="*/ 3878472 h 6189377"/>
                <a:gd name="connsiteX3" fmla="*/ 2539547 w 3560732"/>
                <a:gd name="connsiteY3" fmla="*/ 3373073 h 6189377"/>
                <a:gd name="connsiteX4" fmla="*/ 2755270 w 3560732"/>
                <a:gd name="connsiteY4" fmla="*/ 2811673 h 6189377"/>
                <a:gd name="connsiteX5" fmla="*/ 2864809 w 3560732"/>
                <a:gd name="connsiteY5" fmla="*/ 2192548 h 6189377"/>
                <a:gd name="connsiteX6" fmla="*/ 3512509 w 3560732"/>
                <a:gd name="connsiteY6" fmla="*/ 1301960 h 6189377"/>
                <a:gd name="connsiteX7" fmla="*/ 3298197 w 3560732"/>
                <a:gd name="connsiteY7" fmla="*/ 1178135 h 6189377"/>
                <a:gd name="connsiteX8" fmla="*/ 2607634 w 3560732"/>
                <a:gd name="connsiteY8" fmla="*/ 1878222 h 6189377"/>
                <a:gd name="connsiteX9" fmla="*/ 2531434 w 3560732"/>
                <a:gd name="connsiteY9" fmla="*/ 1821072 h 6189377"/>
                <a:gd name="connsiteX10" fmla="*/ 2874334 w 3560732"/>
                <a:gd name="connsiteY10" fmla="*/ 563772 h 6189377"/>
                <a:gd name="connsiteX11" fmla="*/ 2598109 w 3560732"/>
                <a:gd name="connsiteY11" fmla="*/ 397084 h 6189377"/>
                <a:gd name="connsiteX12" fmla="*/ 2207584 w 3560732"/>
                <a:gd name="connsiteY12" fmla="*/ 1659147 h 6189377"/>
                <a:gd name="connsiteX13" fmla="*/ 2131384 w 3560732"/>
                <a:gd name="connsiteY13" fmla="*/ 1597235 h 6189377"/>
                <a:gd name="connsiteX14" fmla="*/ 2193297 w 3560732"/>
                <a:gd name="connsiteY14" fmla="*/ 154197 h 6189377"/>
                <a:gd name="connsiteX15" fmla="*/ 1878971 w 3560732"/>
                <a:gd name="connsiteY15" fmla="*/ 163723 h 6189377"/>
                <a:gd name="connsiteX16" fmla="*/ 1798009 w 3560732"/>
                <a:gd name="connsiteY16" fmla="*/ 1554373 h 6189377"/>
                <a:gd name="connsiteX17" fmla="*/ 1674184 w 3560732"/>
                <a:gd name="connsiteY17" fmla="*/ 1559134 h 6189377"/>
                <a:gd name="connsiteX18" fmla="*/ 1593221 w 3560732"/>
                <a:gd name="connsiteY18" fmla="*/ 378035 h 6189377"/>
                <a:gd name="connsiteX19" fmla="*/ 1307472 w 3560732"/>
                <a:gd name="connsiteY19" fmla="*/ 368510 h 6189377"/>
                <a:gd name="connsiteX20" fmla="*/ 1312234 w 3560732"/>
                <a:gd name="connsiteY20" fmla="*/ 1635335 h 6189377"/>
                <a:gd name="connsiteX21" fmla="*/ 1259846 w 3560732"/>
                <a:gd name="connsiteY21" fmla="*/ 2025860 h 6189377"/>
                <a:gd name="connsiteX22" fmla="*/ 902659 w 3560732"/>
                <a:gd name="connsiteY22" fmla="*/ 2302085 h 6189377"/>
                <a:gd name="connsiteX23" fmla="*/ 207334 w 3560732"/>
                <a:gd name="connsiteY23" fmla="*/ 1787735 h 6189377"/>
                <a:gd name="connsiteX24" fmla="*/ 173996 w 3560732"/>
                <a:gd name="connsiteY24" fmla="*/ 2092535 h 6189377"/>
                <a:gd name="connsiteX25" fmla="*/ 745496 w 3560732"/>
                <a:gd name="connsiteY25" fmla="*/ 2806910 h 6189377"/>
                <a:gd name="connsiteX26" fmla="*/ 1440822 w 3560732"/>
                <a:gd name="connsiteY26" fmla="*/ 3583198 h 6189377"/>
                <a:gd name="connsiteX27" fmla="*/ 1617034 w 3560732"/>
                <a:gd name="connsiteY27" fmla="*/ 4107073 h 6189377"/>
                <a:gd name="connsiteX28" fmla="*/ 1938429 w 3560732"/>
                <a:gd name="connsiteY28" fmla="*/ 6189377 h 6189377"/>
                <a:gd name="connsiteX0" fmla="*/ 1975235 w 3560732"/>
                <a:gd name="connsiteY0" fmla="*/ 6594258 h 6594258"/>
                <a:gd name="connsiteX1" fmla="*/ 3478578 w 3560732"/>
                <a:gd name="connsiteY1" fmla="*/ 6186505 h 6594258"/>
                <a:gd name="connsiteX2" fmla="*/ 2640971 w 3560732"/>
                <a:gd name="connsiteY2" fmla="*/ 3878472 h 6594258"/>
                <a:gd name="connsiteX3" fmla="*/ 2539547 w 3560732"/>
                <a:gd name="connsiteY3" fmla="*/ 3373073 h 6594258"/>
                <a:gd name="connsiteX4" fmla="*/ 2755270 w 3560732"/>
                <a:gd name="connsiteY4" fmla="*/ 2811673 h 6594258"/>
                <a:gd name="connsiteX5" fmla="*/ 2864809 w 3560732"/>
                <a:gd name="connsiteY5" fmla="*/ 2192548 h 6594258"/>
                <a:gd name="connsiteX6" fmla="*/ 3512509 w 3560732"/>
                <a:gd name="connsiteY6" fmla="*/ 1301960 h 6594258"/>
                <a:gd name="connsiteX7" fmla="*/ 3298197 w 3560732"/>
                <a:gd name="connsiteY7" fmla="*/ 1178135 h 6594258"/>
                <a:gd name="connsiteX8" fmla="*/ 2607634 w 3560732"/>
                <a:gd name="connsiteY8" fmla="*/ 1878222 h 6594258"/>
                <a:gd name="connsiteX9" fmla="*/ 2531434 w 3560732"/>
                <a:gd name="connsiteY9" fmla="*/ 1821072 h 6594258"/>
                <a:gd name="connsiteX10" fmla="*/ 2874334 w 3560732"/>
                <a:gd name="connsiteY10" fmla="*/ 563772 h 6594258"/>
                <a:gd name="connsiteX11" fmla="*/ 2598109 w 3560732"/>
                <a:gd name="connsiteY11" fmla="*/ 397084 h 6594258"/>
                <a:gd name="connsiteX12" fmla="*/ 2207584 w 3560732"/>
                <a:gd name="connsiteY12" fmla="*/ 1659147 h 6594258"/>
                <a:gd name="connsiteX13" fmla="*/ 2131384 w 3560732"/>
                <a:gd name="connsiteY13" fmla="*/ 1597235 h 6594258"/>
                <a:gd name="connsiteX14" fmla="*/ 2193297 w 3560732"/>
                <a:gd name="connsiteY14" fmla="*/ 154197 h 6594258"/>
                <a:gd name="connsiteX15" fmla="*/ 1878971 w 3560732"/>
                <a:gd name="connsiteY15" fmla="*/ 163723 h 6594258"/>
                <a:gd name="connsiteX16" fmla="*/ 1798009 w 3560732"/>
                <a:gd name="connsiteY16" fmla="*/ 1554373 h 6594258"/>
                <a:gd name="connsiteX17" fmla="*/ 1674184 w 3560732"/>
                <a:gd name="connsiteY17" fmla="*/ 1559134 h 6594258"/>
                <a:gd name="connsiteX18" fmla="*/ 1593221 w 3560732"/>
                <a:gd name="connsiteY18" fmla="*/ 378035 h 6594258"/>
                <a:gd name="connsiteX19" fmla="*/ 1307472 w 3560732"/>
                <a:gd name="connsiteY19" fmla="*/ 368510 h 6594258"/>
                <a:gd name="connsiteX20" fmla="*/ 1312234 w 3560732"/>
                <a:gd name="connsiteY20" fmla="*/ 1635335 h 6594258"/>
                <a:gd name="connsiteX21" fmla="*/ 1259846 w 3560732"/>
                <a:gd name="connsiteY21" fmla="*/ 2025860 h 6594258"/>
                <a:gd name="connsiteX22" fmla="*/ 902659 w 3560732"/>
                <a:gd name="connsiteY22" fmla="*/ 2302085 h 6594258"/>
                <a:gd name="connsiteX23" fmla="*/ 207334 w 3560732"/>
                <a:gd name="connsiteY23" fmla="*/ 1787735 h 6594258"/>
                <a:gd name="connsiteX24" fmla="*/ 173996 w 3560732"/>
                <a:gd name="connsiteY24" fmla="*/ 2092535 h 6594258"/>
                <a:gd name="connsiteX25" fmla="*/ 745496 w 3560732"/>
                <a:gd name="connsiteY25" fmla="*/ 2806910 h 6594258"/>
                <a:gd name="connsiteX26" fmla="*/ 1440822 w 3560732"/>
                <a:gd name="connsiteY26" fmla="*/ 3583198 h 6594258"/>
                <a:gd name="connsiteX27" fmla="*/ 1617034 w 3560732"/>
                <a:gd name="connsiteY27" fmla="*/ 4107073 h 6594258"/>
                <a:gd name="connsiteX28" fmla="*/ 1975235 w 3560732"/>
                <a:gd name="connsiteY28" fmla="*/ 6594258 h 6594258"/>
                <a:gd name="connsiteX0" fmla="*/ 1975235 w 3625806"/>
                <a:gd name="connsiteY0" fmla="*/ 6594258 h 6628209"/>
                <a:gd name="connsiteX1" fmla="*/ 3625806 w 3625806"/>
                <a:gd name="connsiteY1" fmla="*/ 6628192 h 6628209"/>
                <a:gd name="connsiteX2" fmla="*/ 2640971 w 3625806"/>
                <a:gd name="connsiteY2" fmla="*/ 3878472 h 6628209"/>
                <a:gd name="connsiteX3" fmla="*/ 2539547 w 3625806"/>
                <a:gd name="connsiteY3" fmla="*/ 3373073 h 6628209"/>
                <a:gd name="connsiteX4" fmla="*/ 2755270 w 3625806"/>
                <a:gd name="connsiteY4" fmla="*/ 2811673 h 6628209"/>
                <a:gd name="connsiteX5" fmla="*/ 2864809 w 3625806"/>
                <a:gd name="connsiteY5" fmla="*/ 2192548 h 6628209"/>
                <a:gd name="connsiteX6" fmla="*/ 3512509 w 3625806"/>
                <a:gd name="connsiteY6" fmla="*/ 1301960 h 6628209"/>
                <a:gd name="connsiteX7" fmla="*/ 3298197 w 3625806"/>
                <a:gd name="connsiteY7" fmla="*/ 1178135 h 6628209"/>
                <a:gd name="connsiteX8" fmla="*/ 2607634 w 3625806"/>
                <a:gd name="connsiteY8" fmla="*/ 1878222 h 6628209"/>
                <a:gd name="connsiteX9" fmla="*/ 2531434 w 3625806"/>
                <a:gd name="connsiteY9" fmla="*/ 1821072 h 6628209"/>
                <a:gd name="connsiteX10" fmla="*/ 2874334 w 3625806"/>
                <a:gd name="connsiteY10" fmla="*/ 563772 h 6628209"/>
                <a:gd name="connsiteX11" fmla="*/ 2598109 w 3625806"/>
                <a:gd name="connsiteY11" fmla="*/ 397084 h 6628209"/>
                <a:gd name="connsiteX12" fmla="*/ 2207584 w 3625806"/>
                <a:gd name="connsiteY12" fmla="*/ 1659147 h 6628209"/>
                <a:gd name="connsiteX13" fmla="*/ 2131384 w 3625806"/>
                <a:gd name="connsiteY13" fmla="*/ 1597235 h 6628209"/>
                <a:gd name="connsiteX14" fmla="*/ 2193297 w 3625806"/>
                <a:gd name="connsiteY14" fmla="*/ 154197 h 6628209"/>
                <a:gd name="connsiteX15" fmla="*/ 1878971 w 3625806"/>
                <a:gd name="connsiteY15" fmla="*/ 163723 h 6628209"/>
                <a:gd name="connsiteX16" fmla="*/ 1798009 w 3625806"/>
                <a:gd name="connsiteY16" fmla="*/ 1554373 h 6628209"/>
                <a:gd name="connsiteX17" fmla="*/ 1674184 w 3625806"/>
                <a:gd name="connsiteY17" fmla="*/ 1559134 h 6628209"/>
                <a:gd name="connsiteX18" fmla="*/ 1593221 w 3625806"/>
                <a:gd name="connsiteY18" fmla="*/ 378035 h 6628209"/>
                <a:gd name="connsiteX19" fmla="*/ 1307472 w 3625806"/>
                <a:gd name="connsiteY19" fmla="*/ 368510 h 6628209"/>
                <a:gd name="connsiteX20" fmla="*/ 1312234 w 3625806"/>
                <a:gd name="connsiteY20" fmla="*/ 1635335 h 6628209"/>
                <a:gd name="connsiteX21" fmla="*/ 1259846 w 3625806"/>
                <a:gd name="connsiteY21" fmla="*/ 2025860 h 6628209"/>
                <a:gd name="connsiteX22" fmla="*/ 902659 w 3625806"/>
                <a:gd name="connsiteY22" fmla="*/ 2302085 h 6628209"/>
                <a:gd name="connsiteX23" fmla="*/ 207334 w 3625806"/>
                <a:gd name="connsiteY23" fmla="*/ 1787735 h 6628209"/>
                <a:gd name="connsiteX24" fmla="*/ 173996 w 3625806"/>
                <a:gd name="connsiteY24" fmla="*/ 2092535 h 6628209"/>
                <a:gd name="connsiteX25" fmla="*/ 745496 w 3625806"/>
                <a:gd name="connsiteY25" fmla="*/ 2806910 h 6628209"/>
                <a:gd name="connsiteX26" fmla="*/ 1440822 w 3625806"/>
                <a:gd name="connsiteY26" fmla="*/ 3583198 h 6628209"/>
                <a:gd name="connsiteX27" fmla="*/ 1617034 w 3625806"/>
                <a:gd name="connsiteY27" fmla="*/ 4107073 h 6628209"/>
                <a:gd name="connsiteX28" fmla="*/ 1975235 w 3625806"/>
                <a:gd name="connsiteY28" fmla="*/ 6594258 h 6628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625806" h="6628209">
                  <a:moveTo>
                    <a:pt x="1975235" y="6594258"/>
                  </a:moveTo>
                  <a:cubicBezTo>
                    <a:pt x="2488618" y="6593301"/>
                    <a:pt x="3112423" y="6629149"/>
                    <a:pt x="3625806" y="6628192"/>
                  </a:cubicBezTo>
                  <a:cubicBezTo>
                    <a:pt x="3274968" y="5642354"/>
                    <a:pt x="2915609" y="4930985"/>
                    <a:pt x="2640971" y="3878472"/>
                  </a:cubicBezTo>
                  <a:cubicBezTo>
                    <a:pt x="2607163" y="3710006"/>
                    <a:pt x="2567756" y="3575139"/>
                    <a:pt x="2539547" y="3373073"/>
                  </a:cubicBezTo>
                  <a:cubicBezTo>
                    <a:pt x="2626772" y="3150473"/>
                    <a:pt x="2694946" y="3073610"/>
                    <a:pt x="2755270" y="2811673"/>
                  </a:cubicBezTo>
                  <a:cubicBezTo>
                    <a:pt x="2820357" y="2578311"/>
                    <a:pt x="2807658" y="2538622"/>
                    <a:pt x="2864809" y="2192548"/>
                  </a:cubicBezTo>
                  <a:cubicBezTo>
                    <a:pt x="3048959" y="1868698"/>
                    <a:pt x="3314071" y="1630573"/>
                    <a:pt x="3512509" y="1301960"/>
                  </a:cubicBezTo>
                  <a:cubicBezTo>
                    <a:pt x="3645859" y="1165436"/>
                    <a:pt x="3479171" y="928897"/>
                    <a:pt x="3298197" y="1178135"/>
                  </a:cubicBezTo>
                  <a:cubicBezTo>
                    <a:pt x="3096584" y="1449597"/>
                    <a:pt x="2837822" y="1644860"/>
                    <a:pt x="2607634" y="1878222"/>
                  </a:cubicBezTo>
                  <a:cubicBezTo>
                    <a:pt x="2525084" y="1873460"/>
                    <a:pt x="2556834" y="1840122"/>
                    <a:pt x="2531434" y="1821072"/>
                  </a:cubicBezTo>
                  <a:cubicBezTo>
                    <a:pt x="2658434" y="1401971"/>
                    <a:pt x="2775909" y="992397"/>
                    <a:pt x="2874334" y="563772"/>
                  </a:cubicBezTo>
                  <a:cubicBezTo>
                    <a:pt x="2923546" y="314534"/>
                    <a:pt x="2706059" y="208171"/>
                    <a:pt x="2598109" y="397084"/>
                  </a:cubicBezTo>
                  <a:cubicBezTo>
                    <a:pt x="2464759" y="833646"/>
                    <a:pt x="2340934" y="1155910"/>
                    <a:pt x="2207584" y="1659147"/>
                  </a:cubicBezTo>
                  <a:cubicBezTo>
                    <a:pt x="2182184" y="1638510"/>
                    <a:pt x="2118684" y="1660735"/>
                    <a:pt x="2131384" y="1597235"/>
                  </a:cubicBezTo>
                  <a:cubicBezTo>
                    <a:pt x="2188534" y="1146384"/>
                    <a:pt x="2188534" y="628860"/>
                    <a:pt x="2193297" y="154197"/>
                  </a:cubicBezTo>
                  <a:cubicBezTo>
                    <a:pt x="2193297" y="38309"/>
                    <a:pt x="1945646" y="-129965"/>
                    <a:pt x="1878971" y="163723"/>
                  </a:cubicBezTo>
                  <a:cubicBezTo>
                    <a:pt x="1821821" y="641561"/>
                    <a:pt x="1802771" y="943185"/>
                    <a:pt x="1798009" y="1554373"/>
                  </a:cubicBezTo>
                  <a:cubicBezTo>
                    <a:pt x="1802772" y="1606761"/>
                    <a:pt x="1678946" y="1644859"/>
                    <a:pt x="1674184" y="1559134"/>
                  </a:cubicBezTo>
                  <a:cubicBezTo>
                    <a:pt x="1647195" y="1136859"/>
                    <a:pt x="1615446" y="766972"/>
                    <a:pt x="1593221" y="378035"/>
                  </a:cubicBezTo>
                  <a:cubicBezTo>
                    <a:pt x="1564646" y="84347"/>
                    <a:pt x="1331284" y="133560"/>
                    <a:pt x="1307472" y="368510"/>
                  </a:cubicBezTo>
                  <a:cubicBezTo>
                    <a:pt x="1247147" y="844760"/>
                    <a:pt x="1286834" y="1182897"/>
                    <a:pt x="1312234" y="1635335"/>
                  </a:cubicBezTo>
                  <a:cubicBezTo>
                    <a:pt x="1305883" y="1801229"/>
                    <a:pt x="1290008" y="1900448"/>
                    <a:pt x="1259846" y="2025860"/>
                  </a:cubicBezTo>
                  <a:cubicBezTo>
                    <a:pt x="1163009" y="2332247"/>
                    <a:pt x="1082046" y="2337804"/>
                    <a:pt x="902659" y="2302085"/>
                  </a:cubicBezTo>
                  <a:cubicBezTo>
                    <a:pt x="712159" y="2102060"/>
                    <a:pt x="597859" y="1868697"/>
                    <a:pt x="207334" y="1787735"/>
                  </a:cubicBezTo>
                  <a:cubicBezTo>
                    <a:pt x="-35554" y="1760748"/>
                    <a:pt x="-87942" y="1948073"/>
                    <a:pt x="173996" y="2092535"/>
                  </a:cubicBezTo>
                  <a:cubicBezTo>
                    <a:pt x="359734" y="2327485"/>
                    <a:pt x="640468" y="2556506"/>
                    <a:pt x="745496" y="2806910"/>
                  </a:cubicBezTo>
                  <a:cubicBezTo>
                    <a:pt x="914565" y="3070435"/>
                    <a:pt x="1268579" y="3402223"/>
                    <a:pt x="1440822" y="3583198"/>
                  </a:cubicBezTo>
                  <a:lnTo>
                    <a:pt x="1617034" y="4107073"/>
                  </a:lnTo>
                  <a:cubicBezTo>
                    <a:pt x="1829759" y="4896060"/>
                    <a:pt x="1857760" y="5681446"/>
                    <a:pt x="1975235" y="6594258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93" name="Group 88">
              <a:extLst>
                <a:ext uri="{FF2B5EF4-FFF2-40B4-BE49-F238E27FC236}">
                  <a16:creationId xmlns="" xmlns:a16="http://schemas.microsoft.com/office/drawing/2014/main" id="{71292B83-8A82-4813-8F1B-27A2276FB7E1}"/>
                </a:ext>
              </a:extLst>
            </p:cNvPr>
            <p:cNvGrpSpPr/>
            <p:nvPr/>
          </p:nvGrpSpPr>
          <p:grpSpPr>
            <a:xfrm>
              <a:off x="7643714" y="2392690"/>
              <a:ext cx="4376133" cy="3594417"/>
              <a:chOff x="2241333" y="2017415"/>
              <a:chExt cx="4653973" cy="3822630"/>
            </a:xfrm>
          </p:grpSpPr>
          <p:sp>
            <p:nvSpPr>
              <p:cNvPr id="94" name="Teardrop 3">
                <a:extLst>
                  <a:ext uri="{FF2B5EF4-FFF2-40B4-BE49-F238E27FC236}">
                    <a16:creationId xmlns="" xmlns:a16="http://schemas.microsoft.com/office/drawing/2014/main" id="{F71AB28D-E6C2-4198-8B06-BA760F14D049}"/>
                  </a:ext>
                </a:extLst>
              </p:cNvPr>
              <p:cNvSpPr/>
              <p:nvPr/>
            </p:nvSpPr>
            <p:spPr>
              <a:xfrm rot="20980906">
                <a:off x="4835322" y="2017415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5" name="Teardrop 3">
                <a:extLst>
                  <a:ext uri="{FF2B5EF4-FFF2-40B4-BE49-F238E27FC236}">
                    <a16:creationId xmlns="" xmlns:a16="http://schemas.microsoft.com/office/drawing/2014/main" id="{8C19DEEE-D745-415F-B415-91C7C0430135}"/>
                  </a:ext>
                </a:extLst>
              </p:cNvPr>
              <p:cNvSpPr/>
              <p:nvPr/>
            </p:nvSpPr>
            <p:spPr>
              <a:xfrm rot="2236334">
                <a:off x="5707174" y="3189761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6" name="Teardrop 3">
                <a:extLst>
                  <a:ext uri="{FF2B5EF4-FFF2-40B4-BE49-F238E27FC236}">
                    <a16:creationId xmlns="" xmlns:a16="http://schemas.microsoft.com/office/drawing/2014/main" id="{3ABD209E-D49E-45B1-A425-3A1048EC38CE}"/>
                  </a:ext>
                </a:extLst>
              </p:cNvPr>
              <p:cNvSpPr/>
              <p:nvPr/>
            </p:nvSpPr>
            <p:spPr>
              <a:xfrm rot="4500000">
                <a:off x="5494959" y="4651912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7" name="Teardrop 3">
                <a:extLst>
                  <a:ext uri="{FF2B5EF4-FFF2-40B4-BE49-F238E27FC236}">
                    <a16:creationId xmlns="" xmlns:a16="http://schemas.microsoft.com/office/drawing/2014/main" id="{E632BD40-700D-4102-9494-3BB88E36DA73}"/>
                  </a:ext>
                </a:extLst>
              </p:cNvPr>
              <p:cNvSpPr/>
              <p:nvPr/>
            </p:nvSpPr>
            <p:spPr>
              <a:xfrm rot="619094" flipH="1">
                <a:off x="3113185" y="2017415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8" name="Teardrop 3">
                <a:extLst>
                  <a:ext uri="{FF2B5EF4-FFF2-40B4-BE49-F238E27FC236}">
                    <a16:creationId xmlns="" xmlns:a16="http://schemas.microsoft.com/office/drawing/2014/main" id="{31A31BC3-E7DB-4C09-A214-FAC69A29F8BC}"/>
                  </a:ext>
                </a:extLst>
              </p:cNvPr>
              <p:cNvSpPr/>
              <p:nvPr/>
            </p:nvSpPr>
            <p:spPr>
              <a:xfrm rot="19363666" flipH="1">
                <a:off x="2241333" y="3189761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9" name="Teardrop 3">
                <a:extLst>
                  <a:ext uri="{FF2B5EF4-FFF2-40B4-BE49-F238E27FC236}">
                    <a16:creationId xmlns="" xmlns:a16="http://schemas.microsoft.com/office/drawing/2014/main" id="{8AC29F11-320C-4B34-B3F5-0C5E83C5E5FC}"/>
                  </a:ext>
                </a:extLst>
              </p:cNvPr>
              <p:cNvSpPr/>
              <p:nvPr/>
            </p:nvSpPr>
            <p:spPr>
              <a:xfrm rot="17100000" flipH="1">
                <a:off x="2453548" y="4651912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933825" y="5715466"/>
            <a:ext cx="608973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ru-RU" sz="2000" dirty="0"/>
              <a:t>Директор МБУДО «ЦВР «</a:t>
            </a:r>
            <a:r>
              <a:rPr lang="ru-RU" sz="2000" dirty="0" smtClean="0"/>
              <a:t>ТУЛПАР» Высокогорского муниципального района РТ» </a:t>
            </a:r>
            <a:r>
              <a:rPr lang="ru-RU" sz="2000" dirty="0" err="1"/>
              <a:t>Кутенина</a:t>
            </a:r>
            <a:r>
              <a:rPr lang="ru-RU" sz="2000" dirty="0"/>
              <a:t> Н.А.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608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62C1E8E-51C5-4F39-B389-9D508835DF50}"/>
              </a:ext>
            </a:extLst>
          </p:cNvPr>
          <p:cNvSpPr/>
          <p:nvPr/>
        </p:nvSpPr>
        <p:spPr>
          <a:xfrm>
            <a:off x="745793" y="5666917"/>
            <a:ext cx="3122991" cy="5293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BE390F7-C818-4F53-BA14-70802F8396D9}"/>
              </a:ext>
            </a:extLst>
          </p:cNvPr>
          <p:cNvSpPr/>
          <p:nvPr/>
        </p:nvSpPr>
        <p:spPr>
          <a:xfrm>
            <a:off x="4519547" y="5666918"/>
            <a:ext cx="3122991" cy="5052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213A744-8B33-4540-804C-AD6BAE5508B1}"/>
              </a:ext>
            </a:extLst>
          </p:cNvPr>
          <p:cNvSpPr/>
          <p:nvPr/>
        </p:nvSpPr>
        <p:spPr>
          <a:xfrm>
            <a:off x="8322486" y="5666918"/>
            <a:ext cx="3122991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387E4B1-D403-4440-B9AB-0E84A47C77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Открытые мероприятия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5926D19-4D2C-4E85-9653-7A2775137F85}"/>
              </a:ext>
            </a:extLst>
          </p:cNvPr>
          <p:cNvSpPr txBox="1"/>
          <p:nvPr/>
        </p:nvSpPr>
        <p:spPr>
          <a:xfrm>
            <a:off x="649705" y="5627665"/>
            <a:ext cx="3380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sz="1400" dirty="0" smtClean="0"/>
              <a:t>Фестиваль </a:t>
            </a:r>
            <a:r>
              <a:rPr lang="ru-RU" sz="1400" dirty="0"/>
              <a:t>технического творчества по </a:t>
            </a:r>
            <a:r>
              <a:rPr lang="ru-RU" sz="1400" dirty="0" err="1"/>
              <a:t>авиамоделированию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B16FA06-7109-423D-963E-0232E89E4562}"/>
              </a:ext>
            </a:extLst>
          </p:cNvPr>
          <p:cNvSpPr txBox="1"/>
          <p:nvPr/>
        </p:nvSpPr>
        <p:spPr>
          <a:xfrm>
            <a:off x="4519546" y="5642810"/>
            <a:ext cx="31229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sz="1400" dirty="0" smtClean="0"/>
              <a:t>Открытые соревнования </a:t>
            </a:r>
            <a:r>
              <a:rPr lang="ru-RU" sz="1400" dirty="0"/>
              <a:t>по самбо, дзюдо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DB06B83-D770-4096-BA67-AB8E85303B68}"/>
              </a:ext>
            </a:extLst>
          </p:cNvPr>
          <p:cNvSpPr txBox="1"/>
          <p:nvPr/>
        </p:nvSpPr>
        <p:spPr>
          <a:xfrm>
            <a:off x="8133347" y="5735387"/>
            <a:ext cx="350119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sz="1400" dirty="0" smtClean="0"/>
              <a:t>Фестиваль </a:t>
            </a:r>
            <a:r>
              <a:rPr lang="ru-RU" sz="1400" dirty="0"/>
              <a:t>- конкурс по хореографии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F8AAEE09-5682-4511-BCA8-ADE809FCF3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pic>
        <p:nvPicPr>
          <p:cNvPr id="56321" name="Picture 1" descr="\\10.76.38.99\tulpar2\А ВСЕ ДОКУМЕНТЫ\Фото 2021-2022\Авиа\IMG-20220116-WA0024.jpg"/>
          <p:cNvPicPr>
            <a:picLocks noGrp="1" noChangeAspect="1" noChangeArrowheads="1"/>
          </p:cNvPicPr>
          <p:nvPr>
            <p:ph type="pic" sz="quarter" idx="42"/>
          </p:nvPr>
        </p:nvPicPr>
        <p:blipFill>
          <a:blip r:embed="rId2" cstate="print"/>
          <a:srcRect l="18874" r="18874"/>
          <a:stretch>
            <a:fillRect/>
          </a:stretch>
        </p:blipFill>
        <p:spPr bwMode="auto">
          <a:prstGeom prst="rect">
            <a:avLst/>
          </a:prstGeom>
          <a:noFill/>
        </p:spPr>
      </p:pic>
      <p:pic>
        <p:nvPicPr>
          <p:cNvPr id="56322" name="Picture 2" descr="\\10.76.38.99\tulpar2\А ВСЕ ДОКУМЕНТЫ\Фото 2021-2022\Самбо Кукмор\IMG-20220327-WA0029.jpg"/>
          <p:cNvPicPr>
            <a:picLocks noGrp="1" noChangeAspect="1" noChangeArrowheads="1"/>
          </p:cNvPicPr>
          <p:nvPr>
            <p:ph type="pic" sz="quarter" idx="43"/>
          </p:nvPr>
        </p:nvPicPr>
        <p:blipFill>
          <a:blip r:embed="rId3" cstate="print"/>
          <a:srcRect l="22343" r="22343"/>
          <a:stretch>
            <a:fillRect/>
          </a:stretch>
        </p:blipFill>
        <p:spPr bwMode="auto">
          <a:prstGeom prst="rect">
            <a:avLst/>
          </a:prstGeom>
          <a:noFill/>
        </p:spPr>
      </p:pic>
      <p:pic>
        <p:nvPicPr>
          <p:cNvPr id="56325" name="Picture 5" descr="\\10.76.38.99\tulpar2\А ВСЕ ДОКУМЕНТЫ\Фото 2021-2022\Живи ярко. 24. апреля Абдуллазянова\IMG20220424124627.jpg"/>
          <p:cNvPicPr>
            <a:picLocks noChangeAspect="1" noChangeArrowheads="1"/>
          </p:cNvPicPr>
          <p:nvPr/>
        </p:nvPicPr>
        <p:blipFill>
          <a:blip r:embed="rId4" cstate="print"/>
          <a:srcRect l="39084" t="28947" r="23719" b="12456"/>
          <a:stretch>
            <a:fillRect/>
          </a:stretch>
        </p:blipFill>
        <p:spPr bwMode="auto">
          <a:xfrm>
            <a:off x="8373979" y="1828801"/>
            <a:ext cx="3080083" cy="36816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1136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62C1E8E-51C5-4F39-B389-9D508835DF50}"/>
              </a:ext>
            </a:extLst>
          </p:cNvPr>
          <p:cNvSpPr/>
          <p:nvPr/>
        </p:nvSpPr>
        <p:spPr>
          <a:xfrm>
            <a:off x="745793" y="5666918"/>
            <a:ext cx="10612018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387E4B1-D403-4440-B9AB-0E84A47C77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Открытые мероприятия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5926D19-4D2C-4E85-9653-7A2775137F85}"/>
              </a:ext>
            </a:extLst>
          </p:cNvPr>
          <p:cNvSpPr txBox="1"/>
          <p:nvPr/>
        </p:nvSpPr>
        <p:spPr>
          <a:xfrm>
            <a:off x="601579" y="5739063"/>
            <a:ext cx="10804358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dirty="0" smtClean="0"/>
              <a:t>Открытый военно-патриотический </a:t>
            </a:r>
            <a:r>
              <a:rPr lang="ru-RU" dirty="0"/>
              <a:t>фестиваль-конкурс </a:t>
            </a:r>
            <a:r>
              <a:rPr lang="ru-RU" dirty="0" smtClean="0"/>
              <a:t>им. </a:t>
            </a:r>
            <a:r>
              <a:rPr lang="ru-RU" dirty="0" err="1"/>
              <a:t>Н.Д.Липатова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5297" name="Picture 1" descr="\\10.76.38.99\tulpar2\А ВСЕ ДОКУМЕНТЫ\Фото 2021-2022\Слет Шапши\IMG20220428104550.jpg"/>
          <p:cNvPicPr>
            <a:picLocks noGrp="1" noChangeAspect="1" noChangeArrowheads="1"/>
          </p:cNvPicPr>
          <p:nvPr>
            <p:ph type="pic" sz="quarter" idx="42"/>
          </p:nvPr>
        </p:nvPicPr>
        <p:blipFill>
          <a:blip r:embed="rId2" cstate="print"/>
          <a:srcRect l="18874" r="18874"/>
          <a:stretch>
            <a:fillRect/>
          </a:stretch>
        </p:blipFill>
        <p:spPr bwMode="auto">
          <a:prstGeom prst="rect">
            <a:avLst/>
          </a:prstGeom>
          <a:noFill/>
        </p:spPr>
      </p:pic>
      <p:pic>
        <p:nvPicPr>
          <p:cNvPr id="55298" name="Picture 2" descr="\\10.76.38.99\tulpar2\А ВСЕ ДОКУМЕНТЫ\Фото 2021-2022\Слет Шапши\IMG20220428102127.jpg"/>
          <p:cNvPicPr>
            <a:picLocks noGrp="1" noChangeAspect="1" noChangeArrowheads="1"/>
          </p:cNvPicPr>
          <p:nvPr>
            <p:ph type="pic" sz="quarter" idx="43"/>
          </p:nvPr>
        </p:nvPicPr>
        <p:blipFill>
          <a:blip r:embed="rId3" cstate="print"/>
          <a:srcRect l="18874" r="18874"/>
          <a:stretch>
            <a:fillRect/>
          </a:stretch>
        </p:blipFill>
        <p:spPr bwMode="auto">
          <a:prstGeom prst="rect">
            <a:avLst/>
          </a:prstGeom>
          <a:noFill/>
        </p:spPr>
      </p:pic>
      <p:pic>
        <p:nvPicPr>
          <p:cNvPr id="55300" name="Picture 4" descr="\\10.76.38.99\tulpar2\А ВСЕ ДОКУМЕНТЫ\Фото 2021-2022\Слет Шапши\IMG-20220428-WA0021.jpg"/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4" cstate="print"/>
          <a:srcRect l="26656" r="26656"/>
          <a:stretch>
            <a:fillRect/>
          </a:stretch>
        </p:blipFill>
        <p:spPr bwMode="auto">
          <a:xfrm>
            <a:off x="8260574" y="1818611"/>
            <a:ext cx="3054308" cy="36797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1590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62C1E8E-51C5-4F39-B389-9D508835DF50}"/>
              </a:ext>
            </a:extLst>
          </p:cNvPr>
          <p:cNvSpPr/>
          <p:nvPr/>
        </p:nvSpPr>
        <p:spPr>
          <a:xfrm>
            <a:off x="721895" y="5522495"/>
            <a:ext cx="3296652" cy="116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BE390F7-C818-4F53-BA14-70802F8396D9}"/>
              </a:ext>
            </a:extLst>
          </p:cNvPr>
          <p:cNvSpPr/>
          <p:nvPr/>
        </p:nvSpPr>
        <p:spPr>
          <a:xfrm>
            <a:off x="4451685" y="5522495"/>
            <a:ext cx="3190854" cy="11790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213A744-8B33-4540-804C-AD6BAE5508B1}"/>
              </a:ext>
            </a:extLst>
          </p:cNvPr>
          <p:cNvSpPr/>
          <p:nvPr/>
        </p:nvSpPr>
        <p:spPr>
          <a:xfrm>
            <a:off x="8241632" y="5462337"/>
            <a:ext cx="3356810" cy="12512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Грант </a:t>
            </a:r>
            <a:r>
              <a:rPr lang="ru-RU" sz="1400" dirty="0">
                <a:solidFill>
                  <a:schemeClr val="tx1"/>
                </a:solidFill>
              </a:rPr>
              <a:t>среди муниципальных автономных и бюджетных учреждений молодежной политики муниципальных образований </a:t>
            </a:r>
            <a:r>
              <a:rPr lang="ru-RU" sz="1400" dirty="0" smtClean="0">
                <a:solidFill>
                  <a:schemeClr val="tx1"/>
                </a:solidFill>
              </a:rPr>
              <a:t>РТ -проект «Шаги к победе» 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387E4B1-D403-4440-B9AB-0E84A47C77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4800" dirty="0" smtClean="0"/>
              <a:t>Участие в грантах</a:t>
            </a:r>
            <a:endParaRPr lang="en-US" sz="48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5926D19-4D2C-4E85-9653-7A2775137F85}"/>
              </a:ext>
            </a:extLst>
          </p:cNvPr>
          <p:cNvSpPr txBox="1"/>
          <p:nvPr/>
        </p:nvSpPr>
        <p:spPr>
          <a:xfrm>
            <a:off x="685800" y="5521975"/>
            <a:ext cx="3380874" cy="116955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sz="1400" dirty="0" smtClean="0"/>
              <a:t>Грант </a:t>
            </a:r>
            <a:r>
              <a:rPr lang="ru-RU" sz="1400" dirty="0"/>
              <a:t>правительства РТ «</a:t>
            </a:r>
            <a:r>
              <a:rPr lang="ru-RU" sz="1400" dirty="0" err="1"/>
              <a:t>Алгарыш</a:t>
            </a:r>
            <a:r>
              <a:rPr lang="ru-RU" sz="1400" dirty="0" smtClean="0"/>
              <a:t>» на подготовку и стажировку граждан в российских и зарубежных образовательных и научных организациях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B16FA06-7109-423D-963E-0232E89E4562}"/>
              </a:ext>
            </a:extLst>
          </p:cNvPr>
          <p:cNvSpPr txBox="1"/>
          <p:nvPr/>
        </p:nvSpPr>
        <p:spPr>
          <a:xfrm>
            <a:off x="4519545" y="5666917"/>
            <a:ext cx="31229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sz="1400" dirty="0" smtClean="0"/>
              <a:t>Грант </a:t>
            </a:r>
            <a:r>
              <a:rPr lang="ru-RU" sz="1400" dirty="0"/>
              <a:t>республиканского конкурса «Сила села</a:t>
            </a:r>
            <a:r>
              <a:rPr lang="ru-RU" sz="1400" dirty="0" smtClean="0"/>
              <a:t>» - </a:t>
            </a:r>
          </a:p>
          <a:p>
            <a:pPr algn="ctr"/>
            <a:r>
              <a:rPr lang="ru-RU" sz="1400" dirty="0" smtClean="0"/>
              <a:t>проект «Туризм выходного дня»</a:t>
            </a:r>
            <a:endParaRPr lang="ru-RU" sz="1400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BFC093E0-29B0-4E1D-95F1-DFB32400A48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F8AAEE09-5682-4511-BCA8-ADE809FCF3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1" name="Rectangle 1">
            <a:extLst>
              <a:ext uri="{FF2B5EF4-FFF2-40B4-BE49-F238E27FC236}">
                <a16:creationId xmlns="" xmlns:a16="http://schemas.microsoft.com/office/drawing/2014/main" id="{B62C1E8E-51C5-4F39-B389-9D508835DF50}"/>
              </a:ext>
            </a:extLst>
          </p:cNvPr>
          <p:cNvSpPr/>
          <p:nvPr/>
        </p:nvSpPr>
        <p:spPr>
          <a:xfrm>
            <a:off x="778646" y="1054811"/>
            <a:ext cx="3122991" cy="6616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1800" dirty="0" smtClean="0">
                <a:solidFill>
                  <a:schemeClr val="tx1"/>
                </a:solidFill>
                <a:latin typeface="+mn-lt"/>
              </a:rPr>
              <a:t>2020 год – 200 000 </a:t>
            </a:r>
            <a:r>
              <a:rPr lang="ru-RU" altLang="ko-KR" sz="1800" dirty="0" err="1" smtClean="0">
                <a:solidFill>
                  <a:schemeClr val="tx1"/>
                </a:solidFill>
                <a:latin typeface="+mn-lt"/>
              </a:rPr>
              <a:t>руб</a:t>
            </a:r>
            <a:endParaRPr lang="ko-KR" altLang="en-US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="" xmlns:a16="http://schemas.microsoft.com/office/drawing/2014/main" id="{4BE390F7-C818-4F53-BA14-70802F8396D9}"/>
              </a:ext>
            </a:extLst>
          </p:cNvPr>
          <p:cNvSpPr/>
          <p:nvPr/>
        </p:nvSpPr>
        <p:spPr>
          <a:xfrm>
            <a:off x="4519547" y="1054812"/>
            <a:ext cx="3122991" cy="6616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1800" dirty="0" smtClean="0">
                <a:solidFill>
                  <a:schemeClr val="tx1"/>
                </a:solidFill>
                <a:latin typeface="+mn-lt"/>
              </a:rPr>
              <a:t>2020 год – 50 000 </a:t>
            </a:r>
            <a:r>
              <a:rPr lang="ru-RU" altLang="ko-KR" sz="1800" dirty="0" err="1" smtClean="0">
                <a:solidFill>
                  <a:schemeClr val="tx1"/>
                </a:solidFill>
                <a:latin typeface="+mn-lt"/>
              </a:rPr>
              <a:t>руб</a:t>
            </a:r>
            <a:r>
              <a:rPr lang="ru-RU" altLang="ko-KR" sz="1800" dirty="0" smtClean="0">
                <a:solidFill>
                  <a:schemeClr val="tx1"/>
                </a:solidFill>
                <a:latin typeface="+mn-lt"/>
              </a:rPr>
              <a:t> </a:t>
            </a:r>
            <a:endParaRPr lang="ko-KR" altLang="en-US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="" xmlns:a16="http://schemas.microsoft.com/office/drawing/2014/main" id="{F213A744-8B33-4540-804C-AD6BAE5508B1}"/>
              </a:ext>
            </a:extLst>
          </p:cNvPr>
          <p:cNvSpPr/>
          <p:nvPr/>
        </p:nvSpPr>
        <p:spPr>
          <a:xfrm>
            <a:off x="8322486" y="1054811"/>
            <a:ext cx="3122991" cy="66169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dirty="0" smtClean="0">
                <a:solidFill>
                  <a:schemeClr val="tx1"/>
                </a:solidFill>
              </a:rPr>
              <a:t>2022 год -  700 000 </a:t>
            </a:r>
            <a:r>
              <a:rPr lang="ru-RU" altLang="ko-KR" dirty="0" err="1" smtClean="0">
                <a:solidFill>
                  <a:schemeClr val="tx1"/>
                </a:solidFill>
              </a:rPr>
              <a:t>руб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54273" name="Picture 1" descr="C:\Users\admin\Downloads\1661237611137.jpg"/>
          <p:cNvPicPr>
            <a:picLocks noChangeAspect="1" noChangeArrowheads="1"/>
          </p:cNvPicPr>
          <p:nvPr/>
        </p:nvPicPr>
        <p:blipFill>
          <a:blip r:embed="rId2" cstate="print"/>
          <a:srcRect l="19503" t="17018" r="4680"/>
          <a:stretch>
            <a:fillRect/>
          </a:stretch>
        </p:blipFill>
        <p:spPr bwMode="auto">
          <a:xfrm>
            <a:off x="7730072" y="1828800"/>
            <a:ext cx="4318650" cy="3164305"/>
          </a:xfrm>
          <a:prstGeom prst="rect">
            <a:avLst/>
          </a:prstGeom>
          <a:noFill/>
        </p:spPr>
      </p:pic>
      <p:pic>
        <p:nvPicPr>
          <p:cNvPr id="54274" name="Picture 2" descr="\\10.76.38.99\tulpar2\А ВСЕ ДОКУМЕНТЫ\фото 2019-20\Список претиндентов на ГРАНТ в номинации Развитие креативных технологии на сельских территориях Министерство молодежи и спор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1739" y="1828800"/>
            <a:ext cx="3171967" cy="3200399"/>
          </a:xfrm>
          <a:prstGeom prst="rect">
            <a:avLst/>
          </a:prstGeom>
          <a:noFill/>
        </p:spPr>
      </p:pic>
      <p:sp>
        <p:nvSpPr>
          <p:cNvPr id="23" name="Picture Placeholder 6">
            <a:extLst>
              <a:ext uri="{FF2B5EF4-FFF2-40B4-BE49-F238E27FC236}">
                <a16:creationId xmlns:a16="http://schemas.microsoft.com/office/drawing/2014/main" xmlns="" id="{1AEA6834-4D92-4929-AAAF-0A93848417E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80134" y="1806580"/>
            <a:ext cx="3054308" cy="3679773"/>
          </a:xfrm>
        </p:spPr>
      </p:sp>
      <p:pic>
        <p:nvPicPr>
          <p:cNvPr id="1028" name="Picture 4" descr="C:\Users\admin\Downloads\IMG-20220824-WA0003.jpg"/>
          <p:cNvPicPr>
            <a:picLocks noChangeAspect="1" noChangeArrowheads="1"/>
          </p:cNvPicPr>
          <p:nvPr/>
        </p:nvPicPr>
        <p:blipFill>
          <a:blip r:embed="rId4" cstate="print"/>
          <a:srcRect l="26981" t="29825" r="14044" b="16009"/>
          <a:stretch>
            <a:fillRect/>
          </a:stretch>
        </p:blipFill>
        <p:spPr bwMode="auto">
          <a:xfrm>
            <a:off x="336123" y="1828799"/>
            <a:ext cx="3874930" cy="3152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7913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Летний период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00972378-6000-4E54-ADB9-0B99926A4C0E}"/>
              </a:ext>
            </a:extLst>
          </p:cNvPr>
          <p:cNvGrpSpPr/>
          <p:nvPr/>
        </p:nvGrpSpPr>
        <p:grpSpPr>
          <a:xfrm>
            <a:off x="884126" y="2322312"/>
            <a:ext cx="10423747" cy="3207113"/>
            <a:chOff x="100645" y="2203665"/>
            <a:chExt cx="11160127" cy="3433678"/>
          </a:xfrm>
        </p:grpSpPr>
        <p:sp>
          <p:nvSpPr>
            <p:cNvPr id="3" name="Chevron 2">
              <a:extLst>
                <a:ext uri="{FF2B5EF4-FFF2-40B4-BE49-F238E27FC236}">
                  <a16:creationId xmlns="" xmlns:a16="http://schemas.microsoft.com/office/drawing/2014/main" id="{FC981A90-D0F1-42AB-B242-6A95D08779C4}"/>
                </a:ext>
              </a:extLst>
            </p:cNvPr>
            <p:cNvSpPr/>
            <p:nvPr/>
          </p:nvSpPr>
          <p:spPr>
            <a:xfrm>
              <a:off x="940303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" name="Chevron 3">
              <a:extLst>
                <a:ext uri="{FF2B5EF4-FFF2-40B4-BE49-F238E27FC236}">
                  <a16:creationId xmlns="" xmlns:a16="http://schemas.microsoft.com/office/drawing/2014/main" id="{728B1851-DF2E-4A17-8525-C78A558F4FB9}"/>
                </a:ext>
              </a:extLst>
            </p:cNvPr>
            <p:cNvSpPr/>
            <p:nvPr/>
          </p:nvSpPr>
          <p:spPr>
            <a:xfrm>
              <a:off x="1801153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Chevron 4">
              <a:extLst>
                <a:ext uri="{FF2B5EF4-FFF2-40B4-BE49-F238E27FC236}">
                  <a16:creationId xmlns="" xmlns:a16="http://schemas.microsoft.com/office/drawing/2014/main" id="{720E1C59-2746-4F99-B6BE-53793007590E}"/>
                </a:ext>
              </a:extLst>
            </p:cNvPr>
            <p:cNvSpPr/>
            <p:nvPr/>
          </p:nvSpPr>
          <p:spPr>
            <a:xfrm>
              <a:off x="2373971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Chevron 5">
              <a:extLst>
                <a:ext uri="{FF2B5EF4-FFF2-40B4-BE49-F238E27FC236}">
                  <a16:creationId xmlns="" xmlns:a16="http://schemas.microsoft.com/office/drawing/2014/main" id="{1FF8472A-8036-46D6-B2BA-9D86C966BB48}"/>
                </a:ext>
              </a:extLst>
            </p:cNvPr>
            <p:cNvSpPr/>
            <p:nvPr/>
          </p:nvSpPr>
          <p:spPr>
            <a:xfrm>
              <a:off x="2946789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Chevron 6">
              <a:extLst>
                <a:ext uri="{FF2B5EF4-FFF2-40B4-BE49-F238E27FC236}">
                  <a16:creationId xmlns="" xmlns:a16="http://schemas.microsoft.com/office/drawing/2014/main" id="{D74DA3AD-D0BB-45D1-B488-F0E64FD6323B}"/>
                </a:ext>
              </a:extLst>
            </p:cNvPr>
            <p:cNvSpPr/>
            <p:nvPr/>
          </p:nvSpPr>
          <p:spPr>
            <a:xfrm>
              <a:off x="4092425" y="3418339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8" name="Chevron 7">
              <a:extLst>
                <a:ext uri="{FF2B5EF4-FFF2-40B4-BE49-F238E27FC236}">
                  <a16:creationId xmlns="" xmlns:a16="http://schemas.microsoft.com/office/drawing/2014/main" id="{8BEFC92A-DE0E-4931-8C18-B2A728EE0B64}"/>
                </a:ext>
              </a:extLst>
            </p:cNvPr>
            <p:cNvSpPr/>
            <p:nvPr/>
          </p:nvSpPr>
          <p:spPr>
            <a:xfrm>
              <a:off x="4953275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Chevron 8">
              <a:extLst>
                <a:ext uri="{FF2B5EF4-FFF2-40B4-BE49-F238E27FC236}">
                  <a16:creationId xmlns="" xmlns:a16="http://schemas.microsoft.com/office/drawing/2014/main" id="{0A0E6FAC-D3DB-4C01-AAEA-EA92D6B75EB2}"/>
                </a:ext>
              </a:extLst>
            </p:cNvPr>
            <p:cNvSpPr/>
            <p:nvPr/>
          </p:nvSpPr>
          <p:spPr>
            <a:xfrm>
              <a:off x="5526093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Chevron 9">
              <a:extLst>
                <a:ext uri="{FF2B5EF4-FFF2-40B4-BE49-F238E27FC236}">
                  <a16:creationId xmlns="" xmlns:a16="http://schemas.microsoft.com/office/drawing/2014/main" id="{F67CAC72-DB93-4835-A7C9-38FE2E77CE53}"/>
                </a:ext>
              </a:extLst>
            </p:cNvPr>
            <p:cNvSpPr/>
            <p:nvPr/>
          </p:nvSpPr>
          <p:spPr>
            <a:xfrm>
              <a:off x="6098911" y="3591044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Chevron 10">
              <a:extLst>
                <a:ext uri="{FF2B5EF4-FFF2-40B4-BE49-F238E27FC236}">
                  <a16:creationId xmlns="" xmlns:a16="http://schemas.microsoft.com/office/drawing/2014/main" id="{C840B178-93AE-4416-9900-22EF7E473803}"/>
                </a:ext>
              </a:extLst>
            </p:cNvPr>
            <p:cNvSpPr/>
            <p:nvPr/>
          </p:nvSpPr>
          <p:spPr>
            <a:xfrm>
              <a:off x="7244547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Chevron 11">
              <a:extLst>
                <a:ext uri="{FF2B5EF4-FFF2-40B4-BE49-F238E27FC236}">
                  <a16:creationId xmlns="" xmlns:a16="http://schemas.microsoft.com/office/drawing/2014/main" id="{FBE88ECE-89B6-4A7A-A344-917F031F2F93}"/>
                </a:ext>
              </a:extLst>
            </p:cNvPr>
            <p:cNvSpPr/>
            <p:nvPr/>
          </p:nvSpPr>
          <p:spPr>
            <a:xfrm>
              <a:off x="8105397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" name="Chevron 12">
              <a:extLst>
                <a:ext uri="{FF2B5EF4-FFF2-40B4-BE49-F238E27FC236}">
                  <a16:creationId xmlns="" xmlns:a16="http://schemas.microsoft.com/office/drawing/2014/main" id="{5DA79728-D9A7-4CF8-A00C-25984E39A12E}"/>
                </a:ext>
              </a:extLst>
            </p:cNvPr>
            <p:cNvSpPr/>
            <p:nvPr/>
          </p:nvSpPr>
          <p:spPr>
            <a:xfrm>
              <a:off x="8678215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Chevron 13">
              <a:extLst>
                <a:ext uri="{FF2B5EF4-FFF2-40B4-BE49-F238E27FC236}">
                  <a16:creationId xmlns="" xmlns:a16="http://schemas.microsoft.com/office/drawing/2014/main" id="{95C0CC52-927F-426F-B981-52C8FFB02B5C}"/>
                </a:ext>
              </a:extLst>
            </p:cNvPr>
            <p:cNvSpPr/>
            <p:nvPr/>
          </p:nvSpPr>
          <p:spPr>
            <a:xfrm>
              <a:off x="9251033" y="3575426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Chevron 14">
              <a:extLst>
                <a:ext uri="{FF2B5EF4-FFF2-40B4-BE49-F238E27FC236}">
                  <a16:creationId xmlns="" xmlns:a16="http://schemas.microsoft.com/office/drawing/2014/main" id="{68C0DE7E-5A79-45E7-92A4-785A51155690}"/>
                </a:ext>
              </a:extLst>
            </p:cNvPr>
            <p:cNvSpPr/>
            <p:nvPr/>
          </p:nvSpPr>
          <p:spPr>
            <a:xfrm>
              <a:off x="10396676" y="3423025"/>
              <a:ext cx="864096" cy="1008112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6" name="Chevron 5">
              <a:extLst>
                <a:ext uri="{FF2B5EF4-FFF2-40B4-BE49-F238E27FC236}">
                  <a16:creationId xmlns="" xmlns:a16="http://schemas.microsoft.com/office/drawing/2014/main" id="{46A25A84-6564-4EE7-96ED-82BA65BF4EF1}"/>
                </a:ext>
              </a:extLst>
            </p:cNvPr>
            <p:cNvSpPr/>
            <p:nvPr/>
          </p:nvSpPr>
          <p:spPr>
            <a:xfrm>
              <a:off x="3519607" y="3586358"/>
              <a:ext cx="576064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Chevron 9">
              <a:extLst>
                <a:ext uri="{FF2B5EF4-FFF2-40B4-BE49-F238E27FC236}">
                  <a16:creationId xmlns="" xmlns:a16="http://schemas.microsoft.com/office/drawing/2014/main" id="{3B9D5B9F-1E12-4FD0-ADE7-E45412FBEF16}"/>
                </a:ext>
              </a:extLst>
            </p:cNvPr>
            <p:cNvSpPr/>
            <p:nvPr/>
          </p:nvSpPr>
          <p:spPr>
            <a:xfrm>
              <a:off x="6671729" y="3586358"/>
              <a:ext cx="576064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Chevron 12">
              <a:extLst>
                <a:ext uri="{FF2B5EF4-FFF2-40B4-BE49-F238E27FC236}">
                  <a16:creationId xmlns="" xmlns:a16="http://schemas.microsoft.com/office/drawing/2014/main" id="{48608269-FFB2-4720-95CB-4EF824450463}"/>
                </a:ext>
              </a:extLst>
            </p:cNvPr>
            <p:cNvSpPr/>
            <p:nvPr/>
          </p:nvSpPr>
          <p:spPr>
            <a:xfrm>
              <a:off x="9823851" y="3586358"/>
              <a:ext cx="576064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="" xmlns:a16="http://schemas.microsoft.com/office/drawing/2014/main" id="{DF1E33B6-64EA-4462-BBC8-96059E53D489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10512614" y="2681290"/>
              <a:ext cx="1" cy="889199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C28D7C18-6BE4-48A5-A900-F4FA7457D772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4198572" y="2667489"/>
              <a:ext cx="1" cy="889199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="" xmlns:a16="http://schemas.microsoft.com/office/drawing/2014/main" id="{C0657F52-570A-4BF7-8719-D0F36C4FD7E0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7360123" y="4278097"/>
              <a:ext cx="1" cy="889199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">
              <a:extLst>
                <a:ext uri="{FF2B5EF4-FFF2-40B4-BE49-F238E27FC236}">
                  <a16:creationId xmlns="" xmlns:a16="http://schemas.microsoft.com/office/drawing/2014/main" id="{151DCB98-3CDF-4BBB-BAFA-F336F01B227B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1038563" y="4304387"/>
              <a:ext cx="1" cy="88919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Oval 51">
              <a:extLst>
                <a:ext uri="{FF2B5EF4-FFF2-40B4-BE49-F238E27FC236}">
                  <a16:creationId xmlns="" xmlns:a16="http://schemas.microsoft.com/office/drawing/2014/main" id="{283934D4-9D6D-4876-8900-716FF15C3B57}"/>
                </a:ext>
              </a:extLst>
            </p:cNvPr>
            <p:cNvSpPr/>
            <p:nvPr/>
          </p:nvSpPr>
          <p:spPr>
            <a:xfrm flipV="1">
              <a:off x="100645" y="4948302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="" xmlns:a16="http://schemas.microsoft.com/office/drawing/2014/main" id="{A902002B-B41C-4B0D-84F9-A1056C8381EF}"/>
                </a:ext>
              </a:extLst>
            </p:cNvPr>
            <p:cNvSpPr/>
            <p:nvPr/>
          </p:nvSpPr>
          <p:spPr>
            <a:xfrm>
              <a:off x="3264736" y="2203665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="" xmlns:a16="http://schemas.microsoft.com/office/drawing/2014/main" id="{60DA4E16-9B40-40B4-A786-9A4BE1CE2D3E}"/>
                </a:ext>
              </a:extLst>
            </p:cNvPr>
            <p:cNvSpPr/>
            <p:nvPr/>
          </p:nvSpPr>
          <p:spPr>
            <a:xfrm flipV="1">
              <a:off x="6420845" y="4922012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="" xmlns:a16="http://schemas.microsoft.com/office/drawing/2014/main" id="{FD67DEFA-21F3-49D7-9F33-19856C77CE2E}"/>
                </a:ext>
              </a:extLst>
            </p:cNvPr>
            <p:cNvSpPr/>
            <p:nvPr/>
          </p:nvSpPr>
          <p:spPr>
            <a:xfrm>
              <a:off x="9567897" y="2217466"/>
              <a:ext cx="689041" cy="68904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734910" y="2603540"/>
            <a:ext cx="2863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Пришкольные лагеря Лагерь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Чирша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»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85238" y="1235875"/>
            <a:ext cx="376872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ko-KR" sz="2400" dirty="0" smtClean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Муниципальный уровень</a:t>
            </a:r>
          </a:p>
          <a:p>
            <a:endParaRPr lang="ru-RU" altLang="ko-KR" dirty="0" smtClean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  <a:p>
            <a:r>
              <a:rPr lang="ru-RU" altLang="ko-KR" dirty="0" smtClean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Мастер-классы</a:t>
            </a:r>
            <a:r>
              <a:rPr lang="ru-RU" altLang="ko-KR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, мероприятия</a:t>
            </a:r>
            <a:endParaRPr lang="en-GB" altLang="ko-KR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760157" y="5033235"/>
            <a:ext cx="395484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Смена на 7дней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лагерь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Чирша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» -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1.«Школа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безопасности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», май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2. Для активистов детского движения,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спортсменов,  август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606717" y="1239253"/>
            <a:ext cx="470434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Республиканский уровень</a:t>
            </a:r>
          </a:p>
          <a:p>
            <a:endParaRPr lang="ru-RU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Мастер-классы </a:t>
            </a:r>
          </a:p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Республиканский лагерь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«Костер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» 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Республиканский палаточный лагерь «Юный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парашютист»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772400" y="5096463"/>
            <a:ext cx="39583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Республиканская смена на 7 дней</a:t>
            </a:r>
          </a:p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Палаточный лагерь</a:t>
            </a:r>
          </a:p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«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Юный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парашютист», июнь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1" name="Oval 31">
            <a:extLst>
              <a:ext uri="{FF2B5EF4-FFF2-40B4-BE49-F238E27FC236}">
                <a16:creationId xmlns=""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908975" y="238947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31">
            <a:extLst>
              <a:ext uri="{FF2B5EF4-FFF2-40B4-BE49-F238E27FC236}">
                <a16:creationId xmlns=""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951947" y="4953010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Oval 31">
            <a:extLst>
              <a:ext uri="{FF2B5EF4-FFF2-40B4-BE49-F238E27FC236}">
                <a16:creationId xmlns=""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6856834" y="4934931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Oval 31">
            <a:extLst>
              <a:ext uri="{FF2B5EF4-FFF2-40B4-BE49-F238E27FC236}">
                <a16:creationId xmlns=""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9800871" y="2415222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Chevron 7">
            <a:extLst>
              <a:ext uri="{FF2B5EF4-FFF2-40B4-BE49-F238E27FC236}">
                <a16:creationId xmlns="" xmlns:a16="http://schemas.microsoft.com/office/drawing/2014/main" id="{8BEFC92A-DE0E-4931-8C18-B2A728EE0B64}"/>
              </a:ext>
            </a:extLst>
          </p:cNvPr>
          <p:cNvSpPr/>
          <p:nvPr/>
        </p:nvSpPr>
        <p:spPr>
          <a:xfrm>
            <a:off x="5329990" y="2531294"/>
            <a:ext cx="247638" cy="260032"/>
          </a:xfrm>
          <a:prstGeom prst="chevron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9" name="Chevron 7">
            <a:extLst>
              <a:ext uri="{FF2B5EF4-FFF2-40B4-BE49-F238E27FC236}">
                <a16:creationId xmlns="" xmlns:a16="http://schemas.microsoft.com/office/drawing/2014/main" id="{8BEFC92A-DE0E-4931-8C18-B2A728EE0B64}"/>
              </a:ext>
            </a:extLst>
          </p:cNvPr>
          <p:cNvSpPr/>
          <p:nvPr/>
        </p:nvSpPr>
        <p:spPr>
          <a:xfrm>
            <a:off x="5362073" y="2816042"/>
            <a:ext cx="247638" cy="260032"/>
          </a:xfrm>
          <a:prstGeom prst="chevron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0" name="Chevron 2">
            <a:extLst>
              <a:ext uri="{FF2B5EF4-FFF2-40B4-BE49-F238E27FC236}">
                <a16:creationId xmlns="" xmlns:a16="http://schemas.microsoft.com/office/drawing/2014/main" id="{FC981A90-D0F1-42AB-B242-6A95D08779C4}"/>
              </a:ext>
            </a:extLst>
          </p:cNvPr>
          <p:cNvSpPr/>
          <p:nvPr/>
        </p:nvSpPr>
        <p:spPr>
          <a:xfrm>
            <a:off x="529389" y="2687184"/>
            <a:ext cx="221545" cy="224458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Chevron 2">
            <a:extLst>
              <a:ext uri="{FF2B5EF4-FFF2-40B4-BE49-F238E27FC236}">
                <a16:creationId xmlns="" xmlns:a16="http://schemas.microsoft.com/office/drawing/2014/main" id="{FC981A90-D0F1-42AB-B242-6A95D08779C4}"/>
              </a:ext>
            </a:extLst>
          </p:cNvPr>
          <p:cNvSpPr/>
          <p:nvPr/>
        </p:nvSpPr>
        <p:spPr>
          <a:xfrm>
            <a:off x="537410" y="2971931"/>
            <a:ext cx="221545" cy="224458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112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exagon 19">
            <a:extLst>
              <a:ext uri="{FF2B5EF4-FFF2-40B4-BE49-F238E27FC236}">
                <a16:creationId xmlns="" xmlns:a16="http://schemas.microsoft.com/office/drawing/2014/main" id="{33D566FE-97A7-4360-B3B0-A9335C9709D1}"/>
              </a:ext>
            </a:extLst>
          </p:cNvPr>
          <p:cNvSpPr/>
          <p:nvPr/>
        </p:nvSpPr>
        <p:spPr>
          <a:xfrm>
            <a:off x="4219718" y="2434188"/>
            <a:ext cx="3752564" cy="3234968"/>
          </a:xfrm>
          <a:prstGeom prst="hexagon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Достижения учащихся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9F56898A-DB74-49B1-9D9E-3D019E020C9C}"/>
              </a:ext>
            </a:extLst>
          </p:cNvPr>
          <p:cNvSpPr/>
          <p:nvPr/>
        </p:nvSpPr>
        <p:spPr>
          <a:xfrm>
            <a:off x="6207404" y="2023299"/>
            <a:ext cx="2285556" cy="3333102"/>
          </a:xfrm>
          <a:custGeom>
            <a:avLst/>
            <a:gdLst>
              <a:gd name="connsiteX0" fmla="*/ 620331 w 1143000"/>
              <a:gd name="connsiteY0" fmla="*/ 585311 h 1666875"/>
              <a:gd name="connsiteX1" fmla="*/ 615569 w 1143000"/>
              <a:gd name="connsiteY1" fmla="*/ 608171 h 1666875"/>
              <a:gd name="connsiteX2" fmla="*/ 636524 w 1143000"/>
              <a:gd name="connsiteY2" fmla="*/ 613886 h 1666875"/>
              <a:gd name="connsiteX3" fmla="*/ 665099 w 1143000"/>
              <a:gd name="connsiteY3" fmla="*/ 611029 h 1666875"/>
              <a:gd name="connsiteX4" fmla="*/ 732726 w 1143000"/>
              <a:gd name="connsiteY4" fmla="*/ 590074 h 1666875"/>
              <a:gd name="connsiteX5" fmla="*/ 789876 w 1143000"/>
              <a:gd name="connsiteY5" fmla="*/ 575786 h 1666875"/>
              <a:gd name="connsiteX6" fmla="*/ 821309 w 1143000"/>
              <a:gd name="connsiteY6" fmla="*/ 571024 h 1666875"/>
              <a:gd name="connsiteX7" fmla="*/ 911796 w 1143000"/>
              <a:gd name="connsiteY7" fmla="*/ 564356 h 1666875"/>
              <a:gd name="connsiteX8" fmla="*/ 947039 w 1143000"/>
              <a:gd name="connsiteY8" fmla="*/ 561499 h 1666875"/>
              <a:gd name="connsiteX9" fmla="*/ 955611 w 1143000"/>
              <a:gd name="connsiteY9" fmla="*/ 557689 h 1666875"/>
              <a:gd name="connsiteX10" fmla="*/ 981329 w 1143000"/>
              <a:gd name="connsiteY10" fmla="*/ 546259 h 1666875"/>
              <a:gd name="connsiteX11" fmla="*/ 1017524 w 1143000"/>
              <a:gd name="connsiteY11" fmla="*/ 542449 h 1666875"/>
              <a:gd name="connsiteX12" fmla="*/ 1039431 w 1143000"/>
              <a:gd name="connsiteY12" fmla="*/ 514826 h 1666875"/>
              <a:gd name="connsiteX13" fmla="*/ 1078484 w 1143000"/>
              <a:gd name="connsiteY13" fmla="*/ 457676 h 1666875"/>
              <a:gd name="connsiteX14" fmla="*/ 1090866 w 1143000"/>
              <a:gd name="connsiteY14" fmla="*/ 455771 h 1666875"/>
              <a:gd name="connsiteX15" fmla="*/ 1121346 w 1143000"/>
              <a:gd name="connsiteY15" fmla="*/ 482441 h 1666875"/>
              <a:gd name="connsiteX16" fmla="*/ 1137539 w 1143000"/>
              <a:gd name="connsiteY16" fmla="*/ 505301 h 1666875"/>
              <a:gd name="connsiteX17" fmla="*/ 1123251 w 1143000"/>
              <a:gd name="connsiteY17" fmla="*/ 548164 h 1666875"/>
              <a:gd name="connsiteX18" fmla="*/ 1113726 w 1143000"/>
              <a:gd name="connsiteY18" fmla="*/ 565309 h 1666875"/>
              <a:gd name="connsiteX19" fmla="*/ 1078484 w 1143000"/>
              <a:gd name="connsiteY19" fmla="*/ 613886 h 1666875"/>
              <a:gd name="connsiteX20" fmla="*/ 1072769 w 1143000"/>
              <a:gd name="connsiteY20" fmla="*/ 615791 h 1666875"/>
              <a:gd name="connsiteX21" fmla="*/ 1027049 w 1143000"/>
              <a:gd name="connsiteY21" fmla="*/ 640556 h 1666875"/>
              <a:gd name="connsiteX22" fmla="*/ 953706 w 1143000"/>
              <a:gd name="connsiteY22" fmla="*/ 668179 h 1666875"/>
              <a:gd name="connsiteX23" fmla="*/ 901319 w 1143000"/>
              <a:gd name="connsiteY23" fmla="*/ 683419 h 1666875"/>
              <a:gd name="connsiteX24" fmla="*/ 896556 w 1143000"/>
              <a:gd name="connsiteY24" fmla="*/ 685324 h 1666875"/>
              <a:gd name="connsiteX25" fmla="*/ 842264 w 1143000"/>
              <a:gd name="connsiteY25" fmla="*/ 701516 h 1666875"/>
              <a:gd name="connsiteX26" fmla="*/ 798449 w 1143000"/>
              <a:gd name="connsiteY26" fmla="*/ 715804 h 1666875"/>
              <a:gd name="connsiteX27" fmla="*/ 773684 w 1143000"/>
              <a:gd name="connsiteY27" fmla="*/ 723424 h 1666875"/>
              <a:gd name="connsiteX28" fmla="*/ 684149 w 1143000"/>
              <a:gd name="connsiteY28" fmla="*/ 755809 h 1666875"/>
              <a:gd name="connsiteX29" fmla="*/ 646049 w 1143000"/>
              <a:gd name="connsiteY29" fmla="*/ 764381 h 1666875"/>
              <a:gd name="connsiteX30" fmla="*/ 552704 w 1143000"/>
              <a:gd name="connsiteY30" fmla="*/ 841534 h 1666875"/>
              <a:gd name="connsiteX31" fmla="*/ 548894 w 1143000"/>
              <a:gd name="connsiteY31" fmla="*/ 873919 h 1666875"/>
              <a:gd name="connsiteX32" fmla="*/ 543179 w 1143000"/>
              <a:gd name="connsiteY32" fmla="*/ 889159 h 1666875"/>
              <a:gd name="connsiteX33" fmla="*/ 528891 w 1143000"/>
              <a:gd name="connsiteY33" fmla="*/ 954881 h 1666875"/>
              <a:gd name="connsiteX34" fmla="*/ 512699 w 1143000"/>
              <a:gd name="connsiteY34" fmla="*/ 1005364 h 1666875"/>
              <a:gd name="connsiteX35" fmla="*/ 498411 w 1143000"/>
              <a:gd name="connsiteY35" fmla="*/ 1049179 h 1666875"/>
              <a:gd name="connsiteX36" fmla="*/ 495554 w 1143000"/>
              <a:gd name="connsiteY36" fmla="*/ 1065371 h 1666875"/>
              <a:gd name="connsiteX37" fmla="*/ 493649 w 1143000"/>
              <a:gd name="connsiteY37" fmla="*/ 1082516 h 1666875"/>
              <a:gd name="connsiteX38" fmla="*/ 506031 w 1143000"/>
              <a:gd name="connsiteY38" fmla="*/ 1129189 h 1666875"/>
              <a:gd name="connsiteX39" fmla="*/ 529844 w 1143000"/>
              <a:gd name="connsiteY39" fmla="*/ 1200626 h 1666875"/>
              <a:gd name="connsiteX40" fmla="*/ 552704 w 1143000"/>
              <a:gd name="connsiteY40" fmla="*/ 1269206 h 1666875"/>
              <a:gd name="connsiteX41" fmla="*/ 558419 w 1143000"/>
              <a:gd name="connsiteY41" fmla="*/ 1272064 h 1666875"/>
              <a:gd name="connsiteX42" fmla="*/ 596519 w 1143000"/>
              <a:gd name="connsiteY42" fmla="*/ 1304449 h 1666875"/>
              <a:gd name="connsiteX43" fmla="*/ 618426 w 1143000"/>
              <a:gd name="connsiteY43" fmla="*/ 1379696 h 1666875"/>
              <a:gd name="connsiteX44" fmla="*/ 638429 w 1143000"/>
              <a:gd name="connsiteY44" fmla="*/ 1432084 h 1666875"/>
              <a:gd name="connsiteX45" fmla="*/ 656526 w 1143000"/>
              <a:gd name="connsiteY45" fmla="*/ 1492091 h 1666875"/>
              <a:gd name="connsiteX46" fmla="*/ 645096 w 1143000"/>
              <a:gd name="connsiteY46" fmla="*/ 1578769 h 1666875"/>
              <a:gd name="connsiteX47" fmla="*/ 606996 w 1143000"/>
              <a:gd name="connsiteY47" fmla="*/ 1601629 h 1666875"/>
              <a:gd name="connsiteX48" fmla="*/ 600329 w 1143000"/>
              <a:gd name="connsiteY48" fmla="*/ 1608296 h 1666875"/>
              <a:gd name="connsiteX49" fmla="*/ 594614 w 1143000"/>
              <a:gd name="connsiteY49" fmla="*/ 1641634 h 1666875"/>
              <a:gd name="connsiteX50" fmla="*/ 567944 w 1143000"/>
              <a:gd name="connsiteY50" fmla="*/ 1660684 h 1666875"/>
              <a:gd name="connsiteX51" fmla="*/ 551751 w 1143000"/>
              <a:gd name="connsiteY51" fmla="*/ 1660684 h 1666875"/>
              <a:gd name="connsiteX52" fmla="*/ 512699 w 1143000"/>
              <a:gd name="connsiteY52" fmla="*/ 1635919 h 1666875"/>
              <a:gd name="connsiteX53" fmla="*/ 490791 w 1143000"/>
              <a:gd name="connsiteY53" fmla="*/ 1592104 h 1666875"/>
              <a:gd name="connsiteX54" fmla="*/ 455549 w 1143000"/>
              <a:gd name="connsiteY54" fmla="*/ 1568291 h 1666875"/>
              <a:gd name="connsiteX55" fmla="*/ 421259 w 1143000"/>
              <a:gd name="connsiteY55" fmla="*/ 1567339 h 1666875"/>
              <a:gd name="connsiteX56" fmla="*/ 404114 w 1143000"/>
              <a:gd name="connsiteY56" fmla="*/ 1574006 h 1666875"/>
              <a:gd name="connsiteX57" fmla="*/ 374586 w 1143000"/>
              <a:gd name="connsiteY57" fmla="*/ 1574959 h 1666875"/>
              <a:gd name="connsiteX58" fmla="*/ 298386 w 1143000"/>
              <a:gd name="connsiteY58" fmla="*/ 1589246 h 1666875"/>
              <a:gd name="connsiteX59" fmla="*/ 164084 w 1143000"/>
              <a:gd name="connsiteY59" fmla="*/ 1624489 h 1666875"/>
              <a:gd name="connsiteX60" fmla="*/ 76454 w 1143000"/>
              <a:gd name="connsiteY60" fmla="*/ 1624489 h 1666875"/>
              <a:gd name="connsiteX61" fmla="*/ 12636 w 1143000"/>
              <a:gd name="connsiteY61" fmla="*/ 1592104 h 1666875"/>
              <a:gd name="connsiteX62" fmla="*/ 7874 w 1143000"/>
              <a:gd name="connsiteY62" fmla="*/ 1579721 h 1666875"/>
              <a:gd name="connsiteX63" fmla="*/ 7874 w 1143000"/>
              <a:gd name="connsiteY63" fmla="*/ 1553051 h 1666875"/>
              <a:gd name="connsiteX64" fmla="*/ 23114 w 1143000"/>
              <a:gd name="connsiteY64" fmla="*/ 1500664 h 1666875"/>
              <a:gd name="connsiteX65" fmla="*/ 87884 w 1143000"/>
              <a:gd name="connsiteY65" fmla="*/ 1405414 h 1666875"/>
              <a:gd name="connsiteX66" fmla="*/ 119316 w 1143000"/>
              <a:gd name="connsiteY66" fmla="*/ 1350169 h 1666875"/>
              <a:gd name="connsiteX67" fmla="*/ 205041 w 1143000"/>
              <a:gd name="connsiteY67" fmla="*/ 1222534 h 1666875"/>
              <a:gd name="connsiteX68" fmla="*/ 203136 w 1143000"/>
              <a:gd name="connsiteY68" fmla="*/ 1206341 h 1666875"/>
              <a:gd name="connsiteX69" fmla="*/ 193611 w 1143000"/>
              <a:gd name="connsiteY69" fmla="*/ 1174909 h 1666875"/>
              <a:gd name="connsiteX70" fmla="*/ 205994 w 1143000"/>
              <a:gd name="connsiteY70" fmla="*/ 1147286 h 1666875"/>
              <a:gd name="connsiteX71" fmla="*/ 210756 w 1143000"/>
              <a:gd name="connsiteY71" fmla="*/ 1130141 h 1666875"/>
              <a:gd name="connsiteX72" fmla="*/ 214566 w 1143000"/>
              <a:gd name="connsiteY72" fmla="*/ 1076801 h 1666875"/>
              <a:gd name="connsiteX73" fmla="*/ 212661 w 1143000"/>
              <a:gd name="connsiteY73" fmla="*/ 1043464 h 1666875"/>
              <a:gd name="connsiteX74" fmla="*/ 206946 w 1143000"/>
              <a:gd name="connsiteY74" fmla="*/ 1008221 h 1666875"/>
              <a:gd name="connsiteX75" fmla="*/ 206946 w 1143000"/>
              <a:gd name="connsiteY75" fmla="*/ 1007269 h 1666875"/>
              <a:gd name="connsiteX76" fmla="*/ 205041 w 1143000"/>
              <a:gd name="connsiteY76" fmla="*/ 957739 h 1666875"/>
              <a:gd name="connsiteX77" fmla="*/ 210756 w 1143000"/>
              <a:gd name="connsiteY77" fmla="*/ 888206 h 1666875"/>
              <a:gd name="connsiteX78" fmla="*/ 213614 w 1143000"/>
              <a:gd name="connsiteY78" fmla="*/ 873919 h 1666875"/>
              <a:gd name="connsiteX79" fmla="*/ 210756 w 1143000"/>
              <a:gd name="connsiteY79" fmla="*/ 824389 h 1666875"/>
              <a:gd name="connsiteX80" fmla="*/ 217424 w 1143000"/>
              <a:gd name="connsiteY80" fmla="*/ 751046 h 1666875"/>
              <a:gd name="connsiteX81" fmla="*/ 228854 w 1143000"/>
              <a:gd name="connsiteY81" fmla="*/ 707231 h 1666875"/>
              <a:gd name="connsiteX82" fmla="*/ 228854 w 1143000"/>
              <a:gd name="connsiteY82" fmla="*/ 700564 h 1666875"/>
              <a:gd name="connsiteX83" fmla="*/ 212661 w 1143000"/>
              <a:gd name="connsiteY83" fmla="*/ 643414 h 1666875"/>
              <a:gd name="connsiteX84" fmla="*/ 210756 w 1143000"/>
              <a:gd name="connsiteY84" fmla="*/ 629126 h 1666875"/>
              <a:gd name="connsiteX85" fmla="*/ 199326 w 1143000"/>
              <a:gd name="connsiteY85" fmla="*/ 551974 h 1666875"/>
              <a:gd name="connsiteX86" fmla="*/ 169799 w 1143000"/>
              <a:gd name="connsiteY86" fmla="*/ 405289 h 1666875"/>
              <a:gd name="connsiteX87" fmla="*/ 167894 w 1143000"/>
              <a:gd name="connsiteY87" fmla="*/ 398621 h 1666875"/>
              <a:gd name="connsiteX88" fmla="*/ 158369 w 1143000"/>
              <a:gd name="connsiteY88" fmla="*/ 375761 h 1666875"/>
              <a:gd name="connsiteX89" fmla="*/ 157416 w 1143000"/>
              <a:gd name="connsiteY89" fmla="*/ 345281 h 1666875"/>
              <a:gd name="connsiteX90" fmla="*/ 148844 w 1143000"/>
              <a:gd name="connsiteY90" fmla="*/ 308134 h 1666875"/>
              <a:gd name="connsiteX91" fmla="*/ 137414 w 1143000"/>
              <a:gd name="connsiteY91" fmla="*/ 267176 h 1666875"/>
              <a:gd name="connsiteX92" fmla="*/ 126936 w 1143000"/>
              <a:gd name="connsiteY92" fmla="*/ 220504 h 1666875"/>
              <a:gd name="connsiteX93" fmla="*/ 132651 w 1143000"/>
              <a:gd name="connsiteY93" fmla="*/ 205264 h 1666875"/>
              <a:gd name="connsiteX94" fmla="*/ 143129 w 1143000"/>
              <a:gd name="connsiteY94" fmla="*/ 179546 h 1666875"/>
              <a:gd name="connsiteX95" fmla="*/ 135509 w 1143000"/>
              <a:gd name="connsiteY95" fmla="*/ 147161 h 1666875"/>
              <a:gd name="connsiteX96" fmla="*/ 139319 w 1143000"/>
              <a:gd name="connsiteY96" fmla="*/ 111919 h 1666875"/>
              <a:gd name="connsiteX97" fmla="*/ 139319 w 1143000"/>
              <a:gd name="connsiteY97" fmla="*/ 100489 h 1666875"/>
              <a:gd name="connsiteX98" fmla="*/ 141224 w 1143000"/>
              <a:gd name="connsiteY98" fmla="*/ 71914 h 1666875"/>
              <a:gd name="connsiteX99" fmla="*/ 166941 w 1143000"/>
              <a:gd name="connsiteY99" fmla="*/ 40481 h 1666875"/>
              <a:gd name="connsiteX100" fmla="*/ 189801 w 1143000"/>
              <a:gd name="connsiteY100" fmla="*/ 37624 h 1666875"/>
              <a:gd name="connsiteX101" fmla="*/ 184086 w 1143000"/>
              <a:gd name="connsiteY101" fmla="*/ 7144 h 1666875"/>
              <a:gd name="connsiteX102" fmla="*/ 197421 w 1143000"/>
              <a:gd name="connsiteY102" fmla="*/ 7144 h 1666875"/>
              <a:gd name="connsiteX103" fmla="*/ 207899 w 1143000"/>
              <a:gd name="connsiteY103" fmla="*/ 11906 h 1666875"/>
              <a:gd name="connsiteX104" fmla="*/ 230759 w 1143000"/>
              <a:gd name="connsiteY104" fmla="*/ 46196 h 1666875"/>
              <a:gd name="connsiteX105" fmla="*/ 209804 w 1143000"/>
              <a:gd name="connsiteY105" fmla="*/ 118586 h 1666875"/>
              <a:gd name="connsiteX106" fmla="*/ 203136 w 1143000"/>
              <a:gd name="connsiteY106" fmla="*/ 180499 h 1666875"/>
              <a:gd name="connsiteX107" fmla="*/ 204089 w 1143000"/>
              <a:gd name="connsiteY107" fmla="*/ 182404 h 1666875"/>
              <a:gd name="connsiteX108" fmla="*/ 220281 w 1143000"/>
              <a:gd name="connsiteY108" fmla="*/ 222409 h 1666875"/>
              <a:gd name="connsiteX109" fmla="*/ 237426 w 1143000"/>
              <a:gd name="connsiteY109" fmla="*/ 283369 h 1666875"/>
              <a:gd name="connsiteX110" fmla="*/ 255524 w 1143000"/>
              <a:gd name="connsiteY110" fmla="*/ 294799 h 1666875"/>
              <a:gd name="connsiteX111" fmla="*/ 337439 w 1143000"/>
              <a:gd name="connsiteY111" fmla="*/ 297656 h 1666875"/>
              <a:gd name="connsiteX112" fmla="*/ 413639 w 1143000"/>
              <a:gd name="connsiteY112" fmla="*/ 313849 h 1666875"/>
              <a:gd name="connsiteX113" fmla="*/ 430784 w 1143000"/>
              <a:gd name="connsiteY113" fmla="*/ 308134 h 1666875"/>
              <a:gd name="connsiteX114" fmla="*/ 552704 w 1143000"/>
              <a:gd name="connsiteY114" fmla="*/ 251936 h 1666875"/>
              <a:gd name="connsiteX115" fmla="*/ 566039 w 1143000"/>
              <a:gd name="connsiteY115" fmla="*/ 247174 h 1666875"/>
              <a:gd name="connsiteX116" fmla="*/ 585089 w 1143000"/>
              <a:gd name="connsiteY116" fmla="*/ 251936 h 1666875"/>
              <a:gd name="connsiteX117" fmla="*/ 593661 w 1143000"/>
              <a:gd name="connsiteY117" fmla="*/ 255746 h 1666875"/>
              <a:gd name="connsiteX118" fmla="*/ 607949 w 1143000"/>
              <a:gd name="connsiteY118" fmla="*/ 260509 h 1666875"/>
              <a:gd name="connsiteX119" fmla="*/ 612711 w 1143000"/>
              <a:gd name="connsiteY119" fmla="*/ 269081 h 1666875"/>
              <a:gd name="connsiteX120" fmla="*/ 605091 w 1143000"/>
              <a:gd name="connsiteY120" fmla="*/ 272891 h 1666875"/>
              <a:gd name="connsiteX121" fmla="*/ 580326 w 1143000"/>
              <a:gd name="connsiteY121" fmla="*/ 275749 h 1666875"/>
              <a:gd name="connsiteX122" fmla="*/ 592709 w 1143000"/>
              <a:gd name="connsiteY122" fmla="*/ 278606 h 1666875"/>
              <a:gd name="connsiteX123" fmla="*/ 571754 w 1143000"/>
              <a:gd name="connsiteY123" fmla="*/ 283369 h 1666875"/>
              <a:gd name="connsiteX124" fmla="*/ 579374 w 1143000"/>
              <a:gd name="connsiteY124" fmla="*/ 288131 h 1666875"/>
              <a:gd name="connsiteX125" fmla="*/ 648906 w 1143000"/>
              <a:gd name="connsiteY125" fmla="*/ 326231 h 1666875"/>
              <a:gd name="connsiteX126" fmla="*/ 659384 w 1143000"/>
              <a:gd name="connsiteY126" fmla="*/ 342424 h 1666875"/>
              <a:gd name="connsiteX127" fmla="*/ 664146 w 1143000"/>
              <a:gd name="connsiteY127" fmla="*/ 349091 h 1666875"/>
              <a:gd name="connsiteX128" fmla="*/ 689864 w 1143000"/>
              <a:gd name="connsiteY128" fmla="*/ 388144 h 1666875"/>
              <a:gd name="connsiteX129" fmla="*/ 701294 w 1143000"/>
              <a:gd name="connsiteY129" fmla="*/ 414814 h 1666875"/>
              <a:gd name="connsiteX130" fmla="*/ 709866 w 1143000"/>
              <a:gd name="connsiteY130" fmla="*/ 433864 h 1666875"/>
              <a:gd name="connsiteX131" fmla="*/ 708914 w 1143000"/>
              <a:gd name="connsiteY131" fmla="*/ 443389 h 1666875"/>
              <a:gd name="connsiteX132" fmla="*/ 699389 w 1143000"/>
              <a:gd name="connsiteY132" fmla="*/ 441484 h 1666875"/>
              <a:gd name="connsiteX133" fmla="*/ 692721 w 1143000"/>
              <a:gd name="connsiteY133" fmla="*/ 436721 h 1666875"/>
              <a:gd name="connsiteX134" fmla="*/ 696531 w 1143000"/>
              <a:gd name="connsiteY134" fmla="*/ 457676 h 1666875"/>
              <a:gd name="connsiteX135" fmla="*/ 696531 w 1143000"/>
              <a:gd name="connsiteY135" fmla="*/ 462439 h 1666875"/>
              <a:gd name="connsiteX136" fmla="*/ 690816 w 1143000"/>
              <a:gd name="connsiteY136" fmla="*/ 460534 h 1666875"/>
              <a:gd name="connsiteX137" fmla="*/ 682244 w 1143000"/>
              <a:gd name="connsiteY137" fmla="*/ 451009 h 1666875"/>
              <a:gd name="connsiteX138" fmla="*/ 647954 w 1143000"/>
              <a:gd name="connsiteY138" fmla="*/ 418624 h 1666875"/>
              <a:gd name="connsiteX139" fmla="*/ 635571 w 1143000"/>
              <a:gd name="connsiteY139" fmla="*/ 420529 h 1666875"/>
              <a:gd name="connsiteX140" fmla="*/ 636524 w 1143000"/>
              <a:gd name="connsiteY140" fmla="*/ 439579 h 1666875"/>
              <a:gd name="connsiteX141" fmla="*/ 690816 w 1143000"/>
              <a:gd name="connsiteY141" fmla="*/ 492919 h 1666875"/>
              <a:gd name="connsiteX142" fmla="*/ 692721 w 1143000"/>
              <a:gd name="connsiteY142" fmla="*/ 495776 h 1666875"/>
              <a:gd name="connsiteX143" fmla="*/ 694626 w 1143000"/>
              <a:gd name="connsiteY143" fmla="*/ 506254 h 1666875"/>
              <a:gd name="connsiteX144" fmla="*/ 684149 w 1143000"/>
              <a:gd name="connsiteY144" fmla="*/ 503396 h 1666875"/>
              <a:gd name="connsiteX145" fmla="*/ 658431 w 1143000"/>
              <a:gd name="connsiteY145" fmla="*/ 482441 h 1666875"/>
              <a:gd name="connsiteX146" fmla="*/ 657479 w 1143000"/>
              <a:gd name="connsiteY146" fmla="*/ 502444 h 1666875"/>
              <a:gd name="connsiteX147" fmla="*/ 657479 w 1143000"/>
              <a:gd name="connsiteY147" fmla="*/ 508159 h 1666875"/>
              <a:gd name="connsiteX148" fmla="*/ 664146 w 1143000"/>
              <a:gd name="connsiteY148" fmla="*/ 537686 h 1666875"/>
              <a:gd name="connsiteX149" fmla="*/ 648906 w 1143000"/>
              <a:gd name="connsiteY149" fmla="*/ 568166 h 1666875"/>
              <a:gd name="connsiteX150" fmla="*/ 641286 w 1143000"/>
              <a:gd name="connsiteY150" fmla="*/ 565309 h 1666875"/>
              <a:gd name="connsiteX151" fmla="*/ 637476 w 1143000"/>
              <a:gd name="connsiteY151" fmla="*/ 551974 h 1666875"/>
              <a:gd name="connsiteX152" fmla="*/ 632714 w 1143000"/>
              <a:gd name="connsiteY152" fmla="*/ 578644 h 1666875"/>
              <a:gd name="connsiteX153" fmla="*/ 623189 w 1143000"/>
              <a:gd name="connsiteY153" fmla="*/ 583406 h 1666875"/>
              <a:gd name="connsiteX154" fmla="*/ 618426 w 1143000"/>
              <a:gd name="connsiteY154" fmla="*/ 562451 h 1666875"/>
              <a:gd name="connsiteX155" fmla="*/ 617474 w 1143000"/>
              <a:gd name="connsiteY155" fmla="*/ 556736 h 1666875"/>
              <a:gd name="connsiteX156" fmla="*/ 617474 w 1143000"/>
              <a:gd name="connsiteY156" fmla="*/ 556736 h 1666875"/>
              <a:gd name="connsiteX157" fmla="*/ 618426 w 1143000"/>
              <a:gd name="connsiteY157" fmla="*/ 558641 h 1666875"/>
              <a:gd name="connsiteX158" fmla="*/ 619379 w 1143000"/>
              <a:gd name="connsiteY158" fmla="*/ 566261 h 1666875"/>
              <a:gd name="connsiteX159" fmla="*/ 620331 w 1143000"/>
              <a:gd name="connsiteY159" fmla="*/ 585311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143000" h="1666875">
                <a:moveTo>
                  <a:pt x="620331" y="585311"/>
                </a:moveTo>
                <a:cubicBezTo>
                  <a:pt x="618426" y="592931"/>
                  <a:pt x="613664" y="602456"/>
                  <a:pt x="615569" y="608171"/>
                </a:cubicBezTo>
                <a:cubicBezTo>
                  <a:pt x="618426" y="614839"/>
                  <a:pt x="629856" y="611029"/>
                  <a:pt x="636524" y="613886"/>
                </a:cubicBezTo>
                <a:cubicBezTo>
                  <a:pt x="647001" y="618649"/>
                  <a:pt x="655574" y="614839"/>
                  <a:pt x="665099" y="611029"/>
                </a:cubicBezTo>
                <a:cubicBezTo>
                  <a:pt x="687006" y="602456"/>
                  <a:pt x="709866" y="594836"/>
                  <a:pt x="732726" y="590074"/>
                </a:cubicBezTo>
                <a:cubicBezTo>
                  <a:pt x="751776" y="586264"/>
                  <a:pt x="771779" y="583406"/>
                  <a:pt x="789876" y="575786"/>
                </a:cubicBezTo>
                <a:cubicBezTo>
                  <a:pt x="800354" y="571976"/>
                  <a:pt x="810831" y="571024"/>
                  <a:pt x="821309" y="571024"/>
                </a:cubicBezTo>
                <a:cubicBezTo>
                  <a:pt x="851789" y="568166"/>
                  <a:pt x="881316" y="563404"/>
                  <a:pt x="911796" y="564356"/>
                </a:cubicBezTo>
                <a:cubicBezTo>
                  <a:pt x="923226" y="565309"/>
                  <a:pt x="935609" y="562451"/>
                  <a:pt x="947039" y="561499"/>
                </a:cubicBezTo>
                <a:cubicBezTo>
                  <a:pt x="949896" y="561499"/>
                  <a:pt x="953706" y="560546"/>
                  <a:pt x="955611" y="557689"/>
                </a:cubicBezTo>
                <a:cubicBezTo>
                  <a:pt x="961326" y="548164"/>
                  <a:pt x="970851" y="547211"/>
                  <a:pt x="981329" y="546259"/>
                </a:cubicBezTo>
                <a:cubicBezTo>
                  <a:pt x="993711" y="545306"/>
                  <a:pt x="1005141" y="546259"/>
                  <a:pt x="1017524" y="542449"/>
                </a:cubicBezTo>
                <a:cubicBezTo>
                  <a:pt x="1031811" y="537686"/>
                  <a:pt x="1037526" y="527209"/>
                  <a:pt x="1039431" y="514826"/>
                </a:cubicBezTo>
                <a:cubicBezTo>
                  <a:pt x="1044194" y="490061"/>
                  <a:pt x="1062291" y="474821"/>
                  <a:pt x="1078484" y="457676"/>
                </a:cubicBezTo>
                <a:cubicBezTo>
                  <a:pt x="1081341" y="454819"/>
                  <a:pt x="1086104" y="453866"/>
                  <a:pt x="1090866" y="455771"/>
                </a:cubicBezTo>
                <a:cubicBezTo>
                  <a:pt x="1104201" y="461486"/>
                  <a:pt x="1115631" y="468154"/>
                  <a:pt x="1121346" y="482441"/>
                </a:cubicBezTo>
                <a:cubicBezTo>
                  <a:pt x="1125156" y="491014"/>
                  <a:pt x="1132776" y="497681"/>
                  <a:pt x="1137539" y="505301"/>
                </a:cubicBezTo>
                <a:cubicBezTo>
                  <a:pt x="1149921" y="523399"/>
                  <a:pt x="1144206" y="541496"/>
                  <a:pt x="1123251" y="548164"/>
                </a:cubicBezTo>
                <a:cubicBezTo>
                  <a:pt x="1113726" y="551021"/>
                  <a:pt x="1112774" y="557689"/>
                  <a:pt x="1113726" y="565309"/>
                </a:cubicBezTo>
                <a:cubicBezTo>
                  <a:pt x="1114679" y="588169"/>
                  <a:pt x="1100391" y="608171"/>
                  <a:pt x="1078484" y="613886"/>
                </a:cubicBezTo>
                <a:cubicBezTo>
                  <a:pt x="1076579" y="614839"/>
                  <a:pt x="1073721" y="614839"/>
                  <a:pt x="1072769" y="615791"/>
                </a:cubicBezTo>
                <a:cubicBezTo>
                  <a:pt x="1059434" y="627221"/>
                  <a:pt x="1042289" y="631984"/>
                  <a:pt x="1027049" y="640556"/>
                </a:cubicBezTo>
                <a:cubicBezTo>
                  <a:pt x="1004189" y="653891"/>
                  <a:pt x="979424" y="661511"/>
                  <a:pt x="953706" y="668179"/>
                </a:cubicBezTo>
                <a:cubicBezTo>
                  <a:pt x="935609" y="672941"/>
                  <a:pt x="918464" y="677704"/>
                  <a:pt x="901319" y="683419"/>
                </a:cubicBezTo>
                <a:cubicBezTo>
                  <a:pt x="899414" y="684371"/>
                  <a:pt x="897509" y="684371"/>
                  <a:pt x="896556" y="685324"/>
                </a:cubicBezTo>
                <a:cubicBezTo>
                  <a:pt x="881316" y="698659"/>
                  <a:pt x="861314" y="697706"/>
                  <a:pt x="842264" y="701516"/>
                </a:cubicBezTo>
                <a:cubicBezTo>
                  <a:pt x="827024" y="704374"/>
                  <a:pt x="813689" y="712946"/>
                  <a:pt x="798449" y="715804"/>
                </a:cubicBezTo>
                <a:cubicBezTo>
                  <a:pt x="789876" y="717709"/>
                  <a:pt x="782256" y="721519"/>
                  <a:pt x="773684" y="723424"/>
                </a:cubicBezTo>
                <a:cubicBezTo>
                  <a:pt x="742251" y="730091"/>
                  <a:pt x="713676" y="743426"/>
                  <a:pt x="684149" y="755809"/>
                </a:cubicBezTo>
                <a:cubicBezTo>
                  <a:pt x="671766" y="761524"/>
                  <a:pt x="658431" y="762476"/>
                  <a:pt x="646049" y="764381"/>
                </a:cubicBezTo>
                <a:cubicBezTo>
                  <a:pt x="595566" y="772954"/>
                  <a:pt x="569849" y="796766"/>
                  <a:pt x="552704" y="841534"/>
                </a:cubicBezTo>
                <a:cubicBezTo>
                  <a:pt x="548894" y="851059"/>
                  <a:pt x="552704" y="862489"/>
                  <a:pt x="548894" y="873919"/>
                </a:cubicBezTo>
                <a:cubicBezTo>
                  <a:pt x="546989" y="878681"/>
                  <a:pt x="545084" y="883444"/>
                  <a:pt x="543179" y="889159"/>
                </a:cubicBezTo>
                <a:cubicBezTo>
                  <a:pt x="534606" y="910114"/>
                  <a:pt x="531749" y="932974"/>
                  <a:pt x="528891" y="954881"/>
                </a:cubicBezTo>
                <a:cubicBezTo>
                  <a:pt x="526034" y="972026"/>
                  <a:pt x="521271" y="989171"/>
                  <a:pt x="512699" y="1005364"/>
                </a:cubicBezTo>
                <a:cubicBezTo>
                  <a:pt x="505079" y="1018699"/>
                  <a:pt x="496506" y="1032034"/>
                  <a:pt x="498411" y="1049179"/>
                </a:cubicBezTo>
                <a:cubicBezTo>
                  <a:pt x="499364" y="1054894"/>
                  <a:pt x="498411" y="1060609"/>
                  <a:pt x="495554" y="1065371"/>
                </a:cubicBezTo>
                <a:cubicBezTo>
                  <a:pt x="492696" y="1071086"/>
                  <a:pt x="492696" y="1076801"/>
                  <a:pt x="493649" y="1082516"/>
                </a:cubicBezTo>
                <a:cubicBezTo>
                  <a:pt x="498411" y="1097756"/>
                  <a:pt x="499364" y="1113949"/>
                  <a:pt x="506031" y="1129189"/>
                </a:cubicBezTo>
                <a:cubicBezTo>
                  <a:pt x="516509" y="1152049"/>
                  <a:pt x="522224" y="1176814"/>
                  <a:pt x="529844" y="1200626"/>
                </a:cubicBezTo>
                <a:cubicBezTo>
                  <a:pt x="537464" y="1223486"/>
                  <a:pt x="545084" y="1246346"/>
                  <a:pt x="552704" y="1269206"/>
                </a:cubicBezTo>
                <a:cubicBezTo>
                  <a:pt x="553656" y="1273016"/>
                  <a:pt x="556514" y="1272064"/>
                  <a:pt x="558419" y="1272064"/>
                </a:cubicBezTo>
                <a:cubicBezTo>
                  <a:pt x="576516" y="1276826"/>
                  <a:pt x="587946" y="1288256"/>
                  <a:pt x="596519" y="1304449"/>
                </a:cubicBezTo>
                <a:cubicBezTo>
                  <a:pt x="607949" y="1328261"/>
                  <a:pt x="613664" y="1353979"/>
                  <a:pt x="618426" y="1379696"/>
                </a:cubicBezTo>
                <a:cubicBezTo>
                  <a:pt x="621284" y="1398746"/>
                  <a:pt x="627951" y="1415891"/>
                  <a:pt x="638429" y="1432084"/>
                </a:cubicBezTo>
                <a:cubicBezTo>
                  <a:pt x="649859" y="1450181"/>
                  <a:pt x="656526" y="1470184"/>
                  <a:pt x="656526" y="1492091"/>
                </a:cubicBezTo>
                <a:cubicBezTo>
                  <a:pt x="656526" y="1521619"/>
                  <a:pt x="658431" y="1551146"/>
                  <a:pt x="645096" y="1578769"/>
                </a:cubicBezTo>
                <a:cubicBezTo>
                  <a:pt x="637476" y="1595914"/>
                  <a:pt x="625094" y="1603534"/>
                  <a:pt x="606996" y="1601629"/>
                </a:cubicBezTo>
                <a:cubicBezTo>
                  <a:pt x="599376" y="1600676"/>
                  <a:pt x="600329" y="1603534"/>
                  <a:pt x="600329" y="1608296"/>
                </a:cubicBezTo>
                <a:cubicBezTo>
                  <a:pt x="600329" y="1619726"/>
                  <a:pt x="600329" y="1631156"/>
                  <a:pt x="594614" y="1641634"/>
                </a:cubicBezTo>
                <a:cubicBezTo>
                  <a:pt x="588899" y="1653064"/>
                  <a:pt x="581279" y="1660684"/>
                  <a:pt x="567944" y="1660684"/>
                </a:cubicBezTo>
                <a:cubicBezTo>
                  <a:pt x="562229" y="1660684"/>
                  <a:pt x="556514" y="1659731"/>
                  <a:pt x="551751" y="1660684"/>
                </a:cubicBezTo>
                <a:cubicBezTo>
                  <a:pt x="531749" y="1662589"/>
                  <a:pt x="521271" y="1651159"/>
                  <a:pt x="512699" y="1635919"/>
                </a:cubicBezTo>
                <a:cubicBezTo>
                  <a:pt x="505079" y="1621631"/>
                  <a:pt x="497459" y="1606391"/>
                  <a:pt x="490791" y="1592104"/>
                </a:cubicBezTo>
                <a:cubicBezTo>
                  <a:pt x="484124" y="1575911"/>
                  <a:pt x="471741" y="1569244"/>
                  <a:pt x="455549" y="1568291"/>
                </a:cubicBezTo>
                <a:cubicBezTo>
                  <a:pt x="444119" y="1567339"/>
                  <a:pt x="432689" y="1568291"/>
                  <a:pt x="421259" y="1567339"/>
                </a:cubicBezTo>
                <a:cubicBezTo>
                  <a:pt x="413639" y="1566386"/>
                  <a:pt x="410781" y="1574006"/>
                  <a:pt x="404114" y="1574006"/>
                </a:cubicBezTo>
                <a:cubicBezTo>
                  <a:pt x="394589" y="1574959"/>
                  <a:pt x="384111" y="1575911"/>
                  <a:pt x="374586" y="1574959"/>
                </a:cubicBezTo>
                <a:cubicBezTo>
                  <a:pt x="347916" y="1573054"/>
                  <a:pt x="324104" y="1583531"/>
                  <a:pt x="298386" y="1589246"/>
                </a:cubicBezTo>
                <a:cubicBezTo>
                  <a:pt x="252666" y="1599724"/>
                  <a:pt x="209804" y="1616869"/>
                  <a:pt x="164084" y="1624489"/>
                </a:cubicBezTo>
                <a:cubicBezTo>
                  <a:pt x="135509" y="1629251"/>
                  <a:pt x="105981" y="1626394"/>
                  <a:pt x="76454" y="1624489"/>
                </a:cubicBezTo>
                <a:cubicBezTo>
                  <a:pt x="49784" y="1622584"/>
                  <a:pt x="33591" y="1603534"/>
                  <a:pt x="12636" y="1592104"/>
                </a:cubicBezTo>
                <a:cubicBezTo>
                  <a:pt x="7874" y="1590199"/>
                  <a:pt x="5969" y="1584484"/>
                  <a:pt x="7874" y="1579721"/>
                </a:cubicBezTo>
                <a:cubicBezTo>
                  <a:pt x="9779" y="1570196"/>
                  <a:pt x="8826" y="1561624"/>
                  <a:pt x="7874" y="1553051"/>
                </a:cubicBezTo>
                <a:cubicBezTo>
                  <a:pt x="5969" y="1533049"/>
                  <a:pt x="12636" y="1516856"/>
                  <a:pt x="23114" y="1500664"/>
                </a:cubicBezTo>
                <a:cubicBezTo>
                  <a:pt x="43116" y="1468279"/>
                  <a:pt x="65976" y="1436846"/>
                  <a:pt x="87884" y="1405414"/>
                </a:cubicBezTo>
                <a:cubicBezTo>
                  <a:pt x="100266" y="1388269"/>
                  <a:pt x="108839" y="1368266"/>
                  <a:pt x="119316" y="1350169"/>
                </a:cubicBezTo>
                <a:cubicBezTo>
                  <a:pt x="144081" y="1305401"/>
                  <a:pt x="174561" y="1263491"/>
                  <a:pt x="205041" y="1222534"/>
                </a:cubicBezTo>
                <a:cubicBezTo>
                  <a:pt x="209804" y="1215866"/>
                  <a:pt x="211709" y="1212056"/>
                  <a:pt x="203136" y="1206341"/>
                </a:cubicBezTo>
                <a:cubicBezTo>
                  <a:pt x="191706" y="1198721"/>
                  <a:pt x="191706" y="1186339"/>
                  <a:pt x="193611" y="1174909"/>
                </a:cubicBezTo>
                <a:cubicBezTo>
                  <a:pt x="195516" y="1165384"/>
                  <a:pt x="199326" y="1154906"/>
                  <a:pt x="205994" y="1147286"/>
                </a:cubicBezTo>
                <a:cubicBezTo>
                  <a:pt x="210756" y="1142524"/>
                  <a:pt x="210756" y="1135856"/>
                  <a:pt x="210756" y="1130141"/>
                </a:cubicBezTo>
                <a:cubicBezTo>
                  <a:pt x="211709" y="1112044"/>
                  <a:pt x="207899" y="1093946"/>
                  <a:pt x="214566" y="1076801"/>
                </a:cubicBezTo>
                <a:cubicBezTo>
                  <a:pt x="219329" y="1064419"/>
                  <a:pt x="218376" y="1054894"/>
                  <a:pt x="212661" y="1043464"/>
                </a:cubicBezTo>
                <a:cubicBezTo>
                  <a:pt x="207899" y="1032986"/>
                  <a:pt x="206946" y="1020604"/>
                  <a:pt x="206946" y="1008221"/>
                </a:cubicBezTo>
                <a:cubicBezTo>
                  <a:pt x="206946" y="1008221"/>
                  <a:pt x="206946" y="1007269"/>
                  <a:pt x="206946" y="1007269"/>
                </a:cubicBezTo>
                <a:cubicBezTo>
                  <a:pt x="220281" y="990124"/>
                  <a:pt x="206946" y="973931"/>
                  <a:pt x="205041" y="957739"/>
                </a:cubicBezTo>
                <a:cubicBezTo>
                  <a:pt x="202184" y="933926"/>
                  <a:pt x="204089" y="911066"/>
                  <a:pt x="210756" y="888206"/>
                </a:cubicBezTo>
                <a:cubicBezTo>
                  <a:pt x="211709" y="883444"/>
                  <a:pt x="212661" y="878681"/>
                  <a:pt x="213614" y="873919"/>
                </a:cubicBezTo>
                <a:cubicBezTo>
                  <a:pt x="218376" y="856774"/>
                  <a:pt x="214566" y="840581"/>
                  <a:pt x="210756" y="824389"/>
                </a:cubicBezTo>
                <a:cubicBezTo>
                  <a:pt x="205041" y="798671"/>
                  <a:pt x="210756" y="774859"/>
                  <a:pt x="217424" y="751046"/>
                </a:cubicBezTo>
                <a:cubicBezTo>
                  <a:pt x="221234" y="736759"/>
                  <a:pt x="225044" y="722471"/>
                  <a:pt x="228854" y="707231"/>
                </a:cubicBezTo>
                <a:cubicBezTo>
                  <a:pt x="229806" y="705326"/>
                  <a:pt x="229806" y="702469"/>
                  <a:pt x="228854" y="700564"/>
                </a:cubicBezTo>
                <a:cubicBezTo>
                  <a:pt x="219329" y="682466"/>
                  <a:pt x="219329" y="662464"/>
                  <a:pt x="212661" y="643414"/>
                </a:cubicBezTo>
                <a:cubicBezTo>
                  <a:pt x="210756" y="638651"/>
                  <a:pt x="210756" y="633889"/>
                  <a:pt x="210756" y="629126"/>
                </a:cubicBezTo>
                <a:cubicBezTo>
                  <a:pt x="210756" y="603409"/>
                  <a:pt x="205041" y="577691"/>
                  <a:pt x="199326" y="551974"/>
                </a:cubicBezTo>
                <a:cubicBezTo>
                  <a:pt x="187896" y="503396"/>
                  <a:pt x="174561" y="454819"/>
                  <a:pt x="169799" y="405289"/>
                </a:cubicBezTo>
                <a:cubicBezTo>
                  <a:pt x="169799" y="402431"/>
                  <a:pt x="168846" y="398621"/>
                  <a:pt x="167894" y="398621"/>
                </a:cubicBezTo>
                <a:cubicBezTo>
                  <a:pt x="156464" y="394811"/>
                  <a:pt x="159321" y="384334"/>
                  <a:pt x="158369" y="375761"/>
                </a:cubicBezTo>
                <a:cubicBezTo>
                  <a:pt x="157416" y="365284"/>
                  <a:pt x="157416" y="354806"/>
                  <a:pt x="157416" y="345281"/>
                </a:cubicBezTo>
                <a:cubicBezTo>
                  <a:pt x="156464" y="331946"/>
                  <a:pt x="156464" y="320516"/>
                  <a:pt x="148844" y="308134"/>
                </a:cubicBezTo>
                <a:cubicBezTo>
                  <a:pt x="141224" y="296704"/>
                  <a:pt x="140271" y="281464"/>
                  <a:pt x="137414" y="267176"/>
                </a:cubicBezTo>
                <a:cubicBezTo>
                  <a:pt x="133604" y="251936"/>
                  <a:pt x="130746" y="235744"/>
                  <a:pt x="126936" y="220504"/>
                </a:cubicBezTo>
                <a:cubicBezTo>
                  <a:pt x="125984" y="213836"/>
                  <a:pt x="126936" y="208121"/>
                  <a:pt x="132651" y="205264"/>
                </a:cubicBezTo>
                <a:cubicBezTo>
                  <a:pt x="144081" y="199549"/>
                  <a:pt x="146939" y="190976"/>
                  <a:pt x="143129" y="179546"/>
                </a:cubicBezTo>
                <a:cubicBezTo>
                  <a:pt x="139319" y="169069"/>
                  <a:pt x="139319" y="157639"/>
                  <a:pt x="135509" y="147161"/>
                </a:cubicBezTo>
                <a:cubicBezTo>
                  <a:pt x="131699" y="134779"/>
                  <a:pt x="133604" y="123349"/>
                  <a:pt x="139319" y="111919"/>
                </a:cubicBezTo>
                <a:cubicBezTo>
                  <a:pt x="141224" y="107156"/>
                  <a:pt x="142176" y="104299"/>
                  <a:pt x="139319" y="100489"/>
                </a:cubicBezTo>
                <a:cubicBezTo>
                  <a:pt x="133604" y="90964"/>
                  <a:pt x="136461" y="82391"/>
                  <a:pt x="141224" y="71914"/>
                </a:cubicBezTo>
                <a:cubicBezTo>
                  <a:pt x="147891" y="58579"/>
                  <a:pt x="159321" y="50959"/>
                  <a:pt x="166941" y="40481"/>
                </a:cubicBezTo>
                <a:cubicBezTo>
                  <a:pt x="171704" y="33814"/>
                  <a:pt x="179324" y="33814"/>
                  <a:pt x="189801" y="37624"/>
                </a:cubicBezTo>
                <a:cubicBezTo>
                  <a:pt x="183134" y="26194"/>
                  <a:pt x="170751" y="18574"/>
                  <a:pt x="184086" y="7144"/>
                </a:cubicBezTo>
                <a:cubicBezTo>
                  <a:pt x="188849" y="7144"/>
                  <a:pt x="192659" y="7144"/>
                  <a:pt x="197421" y="7144"/>
                </a:cubicBezTo>
                <a:cubicBezTo>
                  <a:pt x="199326" y="10954"/>
                  <a:pt x="205041" y="9049"/>
                  <a:pt x="207899" y="11906"/>
                </a:cubicBezTo>
                <a:cubicBezTo>
                  <a:pt x="220281" y="20479"/>
                  <a:pt x="228854" y="30004"/>
                  <a:pt x="230759" y="46196"/>
                </a:cubicBezTo>
                <a:cubicBezTo>
                  <a:pt x="234569" y="73819"/>
                  <a:pt x="225996" y="97631"/>
                  <a:pt x="209804" y="118586"/>
                </a:cubicBezTo>
                <a:cubicBezTo>
                  <a:pt x="195516" y="138589"/>
                  <a:pt x="193611" y="158591"/>
                  <a:pt x="203136" y="180499"/>
                </a:cubicBezTo>
                <a:cubicBezTo>
                  <a:pt x="203136" y="181451"/>
                  <a:pt x="203136" y="182404"/>
                  <a:pt x="204089" y="182404"/>
                </a:cubicBezTo>
                <a:cubicBezTo>
                  <a:pt x="221234" y="190976"/>
                  <a:pt x="216471" y="209074"/>
                  <a:pt x="220281" y="222409"/>
                </a:cubicBezTo>
                <a:cubicBezTo>
                  <a:pt x="225996" y="242411"/>
                  <a:pt x="233616" y="262414"/>
                  <a:pt x="237426" y="283369"/>
                </a:cubicBezTo>
                <a:cubicBezTo>
                  <a:pt x="239331" y="295751"/>
                  <a:pt x="243141" y="297656"/>
                  <a:pt x="255524" y="294799"/>
                </a:cubicBezTo>
                <a:cubicBezTo>
                  <a:pt x="283146" y="290036"/>
                  <a:pt x="310769" y="291941"/>
                  <a:pt x="337439" y="297656"/>
                </a:cubicBezTo>
                <a:cubicBezTo>
                  <a:pt x="363156" y="303371"/>
                  <a:pt x="388874" y="302419"/>
                  <a:pt x="413639" y="313849"/>
                </a:cubicBezTo>
                <a:cubicBezTo>
                  <a:pt x="419354" y="316706"/>
                  <a:pt x="425069" y="310991"/>
                  <a:pt x="430784" y="308134"/>
                </a:cubicBezTo>
                <a:cubicBezTo>
                  <a:pt x="469836" y="287179"/>
                  <a:pt x="506031" y="258604"/>
                  <a:pt x="552704" y="251936"/>
                </a:cubicBezTo>
                <a:cubicBezTo>
                  <a:pt x="557466" y="250984"/>
                  <a:pt x="561276" y="249079"/>
                  <a:pt x="566039" y="247174"/>
                </a:cubicBezTo>
                <a:cubicBezTo>
                  <a:pt x="572706" y="245269"/>
                  <a:pt x="580326" y="239554"/>
                  <a:pt x="585089" y="251936"/>
                </a:cubicBezTo>
                <a:cubicBezTo>
                  <a:pt x="586041" y="253841"/>
                  <a:pt x="590804" y="254794"/>
                  <a:pt x="593661" y="255746"/>
                </a:cubicBezTo>
                <a:cubicBezTo>
                  <a:pt x="598424" y="257651"/>
                  <a:pt x="603186" y="258604"/>
                  <a:pt x="607949" y="260509"/>
                </a:cubicBezTo>
                <a:cubicBezTo>
                  <a:pt x="611759" y="262414"/>
                  <a:pt x="613664" y="265271"/>
                  <a:pt x="612711" y="269081"/>
                </a:cubicBezTo>
                <a:cubicBezTo>
                  <a:pt x="611759" y="273844"/>
                  <a:pt x="607949" y="271939"/>
                  <a:pt x="605091" y="272891"/>
                </a:cubicBezTo>
                <a:cubicBezTo>
                  <a:pt x="596519" y="272891"/>
                  <a:pt x="588899" y="272891"/>
                  <a:pt x="580326" y="275749"/>
                </a:cubicBezTo>
                <a:cubicBezTo>
                  <a:pt x="584136" y="276701"/>
                  <a:pt x="587946" y="277654"/>
                  <a:pt x="592709" y="278606"/>
                </a:cubicBezTo>
                <a:cubicBezTo>
                  <a:pt x="586041" y="285274"/>
                  <a:pt x="577469" y="280511"/>
                  <a:pt x="571754" y="283369"/>
                </a:cubicBezTo>
                <a:cubicBezTo>
                  <a:pt x="572706" y="287179"/>
                  <a:pt x="576516" y="286226"/>
                  <a:pt x="579374" y="288131"/>
                </a:cubicBezTo>
                <a:cubicBezTo>
                  <a:pt x="604139" y="297656"/>
                  <a:pt x="628904" y="309086"/>
                  <a:pt x="648906" y="326231"/>
                </a:cubicBezTo>
                <a:cubicBezTo>
                  <a:pt x="653669" y="330041"/>
                  <a:pt x="658431" y="335756"/>
                  <a:pt x="659384" y="342424"/>
                </a:cubicBezTo>
                <a:cubicBezTo>
                  <a:pt x="660336" y="345281"/>
                  <a:pt x="661289" y="348139"/>
                  <a:pt x="664146" y="349091"/>
                </a:cubicBezTo>
                <a:cubicBezTo>
                  <a:pt x="680339" y="356711"/>
                  <a:pt x="686054" y="371951"/>
                  <a:pt x="689864" y="388144"/>
                </a:cubicBezTo>
                <a:cubicBezTo>
                  <a:pt x="691769" y="397669"/>
                  <a:pt x="695579" y="406241"/>
                  <a:pt x="701294" y="414814"/>
                </a:cubicBezTo>
                <a:cubicBezTo>
                  <a:pt x="705104" y="420529"/>
                  <a:pt x="707961" y="427196"/>
                  <a:pt x="709866" y="433864"/>
                </a:cubicBezTo>
                <a:cubicBezTo>
                  <a:pt x="710819" y="436721"/>
                  <a:pt x="711771" y="440531"/>
                  <a:pt x="708914" y="443389"/>
                </a:cubicBezTo>
                <a:cubicBezTo>
                  <a:pt x="705104" y="446246"/>
                  <a:pt x="702246" y="443389"/>
                  <a:pt x="699389" y="441484"/>
                </a:cubicBezTo>
                <a:cubicBezTo>
                  <a:pt x="697484" y="440531"/>
                  <a:pt x="695579" y="438626"/>
                  <a:pt x="692721" y="436721"/>
                </a:cubicBezTo>
                <a:cubicBezTo>
                  <a:pt x="694626" y="445294"/>
                  <a:pt x="695579" y="451961"/>
                  <a:pt x="696531" y="457676"/>
                </a:cubicBezTo>
                <a:cubicBezTo>
                  <a:pt x="696531" y="459581"/>
                  <a:pt x="697484" y="461486"/>
                  <a:pt x="696531" y="462439"/>
                </a:cubicBezTo>
                <a:cubicBezTo>
                  <a:pt x="694626" y="464344"/>
                  <a:pt x="692721" y="462439"/>
                  <a:pt x="690816" y="460534"/>
                </a:cubicBezTo>
                <a:cubicBezTo>
                  <a:pt x="687006" y="457676"/>
                  <a:pt x="685101" y="454819"/>
                  <a:pt x="682244" y="451009"/>
                </a:cubicBezTo>
                <a:cubicBezTo>
                  <a:pt x="673671" y="437674"/>
                  <a:pt x="663194" y="425291"/>
                  <a:pt x="647954" y="418624"/>
                </a:cubicBezTo>
                <a:cubicBezTo>
                  <a:pt x="643191" y="416719"/>
                  <a:pt x="638429" y="411956"/>
                  <a:pt x="635571" y="420529"/>
                </a:cubicBezTo>
                <a:cubicBezTo>
                  <a:pt x="633666" y="427196"/>
                  <a:pt x="627951" y="433864"/>
                  <a:pt x="636524" y="439579"/>
                </a:cubicBezTo>
                <a:cubicBezTo>
                  <a:pt x="657479" y="454819"/>
                  <a:pt x="677481" y="470059"/>
                  <a:pt x="690816" y="492919"/>
                </a:cubicBezTo>
                <a:cubicBezTo>
                  <a:pt x="691769" y="493871"/>
                  <a:pt x="692721" y="494824"/>
                  <a:pt x="692721" y="495776"/>
                </a:cubicBezTo>
                <a:cubicBezTo>
                  <a:pt x="693674" y="499586"/>
                  <a:pt x="698436" y="503396"/>
                  <a:pt x="694626" y="506254"/>
                </a:cubicBezTo>
                <a:cubicBezTo>
                  <a:pt x="690816" y="510064"/>
                  <a:pt x="687006" y="505301"/>
                  <a:pt x="684149" y="503396"/>
                </a:cubicBezTo>
                <a:cubicBezTo>
                  <a:pt x="675576" y="497681"/>
                  <a:pt x="669861" y="488156"/>
                  <a:pt x="658431" y="482441"/>
                </a:cubicBezTo>
                <a:cubicBezTo>
                  <a:pt x="660336" y="490061"/>
                  <a:pt x="663194" y="496729"/>
                  <a:pt x="657479" y="502444"/>
                </a:cubicBezTo>
                <a:cubicBezTo>
                  <a:pt x="655574" y="504349"/>
                  <a:pt x="656526" y="506254"/>
                  <a:pt x="657479" y="508159"/>
                </a:cubicBezTo>
                <a:cubicBezTo>
                  <a:pt x="663194" y="516731"/>
                  <a:pt x="662241" y="528161"/>
                  <a:pt x="664146" y="537686"/>
                </a:cubicBezTo>
                <a:cubicBezTo>
                  <a:pt x="667004" y="551974"/>
                  <a:pt x="656526" y="559594"/>
                  <a:pt x="648906" y="568166"/>
                </a:cubicBezTo>
                <a:cubicBezTo>
                  <a:pt x="645096" y="571976"/>
                  <a:pt x="643191" y="568166"/>
                  <a:pt x="641286" y="565309"/>
                </a:cubicBezTo>
                <a:cubicBezTo>
                  <a:pt x="639381" y="561499"/>
                  <a:pt x="639381" y="557689"/>
                  <a:pt x="637476" y="551974"/>
                </a:cubicBezTo>
                <a:cubicBezTo>
                  <a:pt x="630809" y="561499"/>
                  <a:pt x="633666" y="570071"/>
                  <a:pt x="632714" y="578644"/>
                </a:cubicBezTo>
                <a:cubicBezTo>
                  <a:pt x="631761" y="585311"/>
                  <a:pt x="629856" y="589121"/>
                  <a:pt x="623189" y="583406"/>
                </a:cubicBezTo>
                <a:cubicBezTo>
                  <a:pt x="619379" y="576739"/>
                  <a:pt x="620331" y="569119"/>
                  <a:pt x="618426" y="562451"/>
                </a:cubicBezTo>
                <a:cubicBezTo>
                  <a:pt x="617474" y="560546"/>
                  <a:pt x="617474" y="558641"/>
                  <a:pt x="617474" y="556736"/>
                </a:cubicBezTo>
                <a:cubicBezTo>
                  <a:pt x="617474" y="556736"/>
                  <a:pt x="617474" y="555784"/>
                  <a:pt x="617474" y="556736"/>
                </a:cubicBezTo>
                <a:cubicBezTo>
                  <a:pt x="617474" y="557689"/>
                  <a:pt x="617474" y="557689"/>
                  <a:pt x="618426" y="558641"/>
                </a:cubicBezTo>
                <a:cubicBezTo>
                  <a:pt x="618426" y="561499"/>
                  <a:pt x="619379" y="563404"/>
                  <a:pt x="619379" y="566261"/>
                </a:cubicBezTo>
                <a:cubicBezTo>
                  <a:pt x="618426" y="573881"/>
                  <a:pt x="621284" y="579596"/>
                  <a:pt x="620331" y="58531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F5467296-BBCD-4DE4-9257-0C2B41A25F39}"/>
              </a:ext>
            </a:extLst>
          </p:cNvPr>
          <p:cNvSpPr/>
          <p:nvPr/>
        </p:nvSpPr>
        <p:spPr>
          <a:xfrm>
            <a:off x="4556265" y="1644948"/>
            <a:ext cx="1902436" cy="3785256"/>
          </a:xfrm>
          <a:custGeom>
            <a:avLst/>
            <a:gdLst>
              <a:gd name="connsiteX0" fmla="*/ 9049 w 923925"/>
              <a:gd name="connsiteY0" fmla="*/ 1576201 h 1838325"/>
              <a:gd name="connsiteX1" fmla="*/ 12859 w 923925"/>
              <a:gd name="connsiteY1" fmla="*/ 1570486 h 1838325"/>
              <a:gd name="connsiteX2" fmla="*/ 57626 w 923925"/>
              <a:gd name="connsiteY2" fmla="*/ 1540958 h 1838325"/>
              <a:gd name="connsiteX3" fmla="*/ 95726 w 923925"/>
              <a:gd name="connsiteY3" fmla="*/ 1525719 h 1838325"/>
              <a:gd name="connsiteX4" fmla="*/ 143351 w 923925"/>
              <a:gd name="connsiteY4" fmla="*/ 1502858 h 1838325"/>
              <a:gd name="connsiteX5" fmla="*/ 162401 w 923925"/>
              <a:gd name="connsiteY5" fmla="*/ 1488571 h 1838325"/>
              <a:gd name="connsiteX6" fmla="*/ 223361 w 923925"/>
              <a:gd name="connsiteY6" fmla="*/ 1459044 h 1838325"/>
              <a:gd name="connsiteX7" fmla="*/ 244316 w 923925"/>
              <a:gd name="connsiteY7" fmla="*/ 1450471 h 1838325"/>
              <a:gd name="connsiteX8" fmla="*/ 283369 w 923925"/>
              <a:gd name="connsiteY8" fmla="*/ 1411419 h 1838325"/>
              <a:gd name="connsiteX9" fmla="*/ 285274 w 923925"/>
              <a:gd name="connsiteY9" fmla="*/ 1395226 h 1838325"/>
              <a:gd name="connsiteX10" fmla="*/ 267176 w 923925"/>
              <a:gd name="connsiteY10" fmla="*/ 1355221 h 1838325"/>
              <a:gd name="connsiteX11" fmla="*/ 241459 w 923925"/>
              <a:gd name="connsiteY11" fmla="*/ 1319026 h 1838325"/>
              <a:gd name="connsiteX12" fmla="*/ 162401 w 923925"/>
              <a:gd name="connsiteY12" fmla="*/ 1230444 h 1838325"/>
              <a:gd name="connsiteX13" fmla="*/ 135731 w 923925"/>
              <a:gd name="connsiteY13" fmla="*/ 1199964 h 1838325"/>
              <a:gd name="connsiteX14" fmla="*/ 111919 w 923925"/>
              <a:gd name="connsiteY14" fmla="*/ 1139956 h 1838325"/>
              <a:gd name="connsiteX15" fmla="*/ 111919 w 923925"/>
              <a:gd name="connsiteY15" fmla="*/ 1059946 h 1838325"/>
              <a:gd name="connsiteX16" fmla="*/ 127159 w 923925"/>
              <a:gd name="connsiteY16" fmla="*/ 1018036 h 1838325"/>
              <a:gd name="connsiteX17" fmla="*/ 139541 w 923925"/>
              <a:gd name="connsiteY17" fmla="*/ 984698 h 1838325"/>
              <a:gd name="connsiteX18" fmla="*/ 137636 w 923925"/>
              <a:gd name="connsiteY18" fmla="*/ 965648 h 1838325"/>
              <a:gd name="connsiteX19" fmla="*/ 143351 w 923925"/>
              <a:gd name="connsiteY19" fmla="*/ 926596 h 1838325"/>
              <a:gd name="connsiteX20" fmla="*/ 154781 w 923925"/>
              <a:gd name="connsiteY20" fmla="*/ 867541 h 1838325"/>
              <a:gd name="connsiteX21" fmla="*/ 159544 w 923925"/>
              <a:gd name="connsiteY21" fmla="*/ 816106 h 1838325"/>
              <a:gd name="connsiteX22" fmla="*/ 167164 w 923925"/>
              <a:gd name="connsiteY22" fmla="*/ 798961 h 1838325"/>
              <a:gd name="connsiteX23" fmla="*/ 182404 w 923925"/>
              <a:gd name="connsiteY23" fmla="*/ 753241 h 1838325"/>
              <a:gd name="connsiteX24" fmla="*/ 189071 w 923925"/>
              <a:gd name="connsiteY24" fmla="*/ 682756 h 1838325"/>
              <a:gd name="connsiteX25" fmla="*/ 190024 w 923925"/>
              <a:gd name="connsiteY25" fmla="*/ 644656 h 1838325"/>
              <a:gd name="connsiteX26" fmla="*/ 164306 w 923925"/>
              <a:gd name="connsiteY26" fmla="*/ 557026 h 1838325"/>
              <a:gd name="connsiteX27" fmla="*/ 143351 w 923925"/>
              <a:gd name="connsiteY27" fmla="*/ 519878 h 1838325"/>
              <a:gd name="connsiteX28" fmla="*/ 112871 w 923925"/>
              <a:gd name="connsiteY28" fmla="*/ 453203 h 1838325"/>
              <a:gd name="connsiteX29" fmla="*/ 106204 w 923925"/>
              <a:gd name="connsiteY29" fmla="*/ 426533 h 1838325"/>
              <a:gd name="connsiteX30" fmla="*/ 99536 w 923925"/>
              <a:gd name="connsiteY30" fmla="*/ 406531 h 1838325"/>
              <a:gd name="connsiteX31" fmla="*/ 89059 w 923925"/>
              <a:gd name="connsiteY31" fmla="*/ 378908 h 1838325"/>
              <a:gd name="connsiteX32" fmla="*/ 101441 w 923925"/>
              <a:gd name="connsiteY32" fmla="*/ 299851 h 1838325"/>
              <a:gd name="connsiteX33" fmla="*/ 103346 w 923925"/>
              <a:gd name="connsiteY33" fmla="*/ 277943 h 1838325"/>
              <a:gd name="connsiteX34" fmla="*/ 108109 w 923925"/>
              <a:gd name="connsiteY34" fmla="*/ 238891 h 1838325"/>
              <a:gd name="connsiteX35" fmla="*/ 114776 w 923925"/>
              <a:gd name="connsiteY35" fmla="*/ 221746 h 1838325"/>
              <a:gd name="connsiteX36" fmla="*/ 125254 w 923925"/>
              <a:gd name="connsiteY36" fmla="*/ 185551 h 1838325"/>
              <a:gd name="connsiteX37" fmla="*/ 131921 w 923925"/>
              <a:gd name="connsiteY37" fmla="*/ 165548 h 1838325"/>
              <a:gd name="connsiteX38" fmla="*/ 133826 w 923925"/>
              <a:gd name="connsiteY38" fmla="*/ 142688 h 1838325"/>
              <a:gd name="connsiteX39" fmla="*/ 156686 w 923925"/>
              <a:gd name="connsiteY39" fmla="*/ 107446 h 1838325"/>
              <a:gd name="connsiteX40" fmla="*/ 164306 w 923925"/>
              <a:gd name="connsiteY40" fmla="*/ 91253 h 1838325"/>
              <a:gd name="connsiteX41" fmla="*/ 186214 w 923925"/>
              <a:gd name="connsiteY41" fmla="*/ 34103 h 1838325"/>
              <a:gd name="connsiteX42" fmla="*/ 204311 w 923925"/>
              <a:gd name="connsiteY42" fmla="*/ 21721 h 1838325"/>
              <a:gd name="connsiteX43" fmla="*/ 271939 w 923925"/>
              <a:gd name="connsiteY43" fmla="*/ 7433 h 1838325"/>
              <a:gd name="connsiteX44" fmla="*/ 295751 w 923925"/>
              <a:gd name="connsiteY44" fmla="*/ 26483 h 1838325"/>
              <a:gd name="connsiteX45" fmla="*/ 297656 w 923925"/>
              <a:gd name="connsiteY45" fmla="*/ 83633 h 1838325"/>
              <a:gd name="connsiteX46" fmla="*/ 263366 w 923925"/>
              <a:gd name="connsiteY46" fmla="*/ 130306 h 1838325"/>
              <a:gd name="connsiteX47" fmla="*/ 255746 w 923925"/>
              <a:gd name="connsiteY47" fmla="*/ 156023 h 1838325"/>
              <a:gd name="connsiteX48" fmla="*/ 256699 w 923925"/>
              <a:gd name="connsiteY48" fmla="*/ 164596 h 1838325"/>
              <a:gd name="connsiteX49" fmla="*/ 237649 w 923925"/>
              <a:gd name="connsiteY49" fmla="*/ 247463 h 1838325"/>
              <a:gd name="connsiteX50" fmla="*/ 220504 w 923925"/>
              <a:gd name="connsiteY50" fmla="*/ 354143 h 1838325"/>
              <a:gd name="connsiteX51" fmla="*/ 240506 w 923925"/>
              <a:gd name="connsiteY51" fmla="*/ 425581 h 1838325"/>
              <a:gd name="connsiteX52" fmla="*/ 244316 w 923925"/>
              <a:gd name="connsiteY52" fmla="*/ 430343 h 1838325"/>
              <a:gd name="connsiteX53" fmla="*/ 273844 w 923925"/>
              <a:gd name="connsiteY53" fmla="*/ 457013 h 1838325"/>
              <a:gd name="connsiteX54" fmla="*/ 293846 w 923925"/>
              <a:gd name="connsiteY54" fmla="*/ 462728 h 1838325"/>
              <a:gd name="connsiteX55" fmla="*/ 303371 w 923925"/>
              <a:gd name="connsiteY55" fmla="*/ 463681 h 1838325"/>
              <a:gd name="connsiteX56" fmla="*/ 321469 w 923925"/>
              <a:gd name="connsiteY56" fmla="*/ 458918 h 1838325"/>
              <a:gd name="connsiteX57" fmla="*/ 320516 w 923925"/>
              <a:gd name="connsiteY57" fmla="*/ 443678 h 1838325"/>
              <a:gd name="connsiteX58" fmla="*/ 313849 w 923925"/>
              <a:gd name="connsiteY58" fmla="*/ 312233 h 1838325"/>
              <a:gd name="connsiteX59" fmla="*/ 364331 w 923925"/>
              <a:gd name="connsiteY59" fmla="*/ 242701 h 1838325"/>
              <a:gd name="connsiteX60" fmla="*/ 395764 w 923925"/>
              <a:gd name="connsiteY60" fmla="*/ 228413 h 1838325"/>
              <a:gd name="connsiteX61" fmla="*/ 489109 w 923925"/>
              <a:gd name="connsiteY61" fmla="*/ 232223 h 1838325"/>
              <a:gd name="connsiteX62" fmla="*/ 563404 w 923925"/>
              <a:gd name="connsiteY62" fmla="*/ 298898 h 1838325"/>
              <a:gd name="connsiteX63" fmla="*/ 567214 w 923925"/>
              <a:gd name="connsiteY63" fmla="*/ 317948 h 1838325"/>
              <a:gd name="connsiteX64" fmla="*/ 556736 w 923925"/>
              <a:gd name="connsiteY64" fmla="*/ 406531 h 1838325"/>
              <a:gd name="connsiteX65" fmla="*/ 538639 w 923925"/>
              <a:gd name="connsiteY65" fmla="*/ 448441 h 1838325"/>
              <a:gd name="connsiteX66" fmla="*/ 528161 w 923925"/>
              <a:gd name="connsiteY66" fmla="*/ 476063 h 1838325"/>
              <a:gd name="connsiteX67" fmla="*/ 496729 w 923925"/>
              <a:gd name="connsiteY67" fmla="*/ 529403 h 1838325"/>
              <a:gd name="connsiteX68" fmla="*/ 478631 w 923925"/>
              <a:gd name="connsiteY68" fmla="*/ 553216 h 1838325"/>
              <a:gd name="connsiteX69" fmla="*/ 477679 w 923925"/>
              <a:gd name="connsiteY69" fmla="*/ 559883 h 1838325"/>
              <a:gd name="connsiteX70" fmla="*/ 485299 w 923925"/>
              <a:gd name="connsiteY70" fmla="*/ 559883 h 1838325"/>
              <a:gd name="connsiteX71" fmla="*/ 543401 w 923925"/>
              <a:gd name="connsiteY71" fmla="*/ 567503 h 1838325"/>
              <a:gd name="connsiteX72" fmla="*/ 564356 w 923925"/>
              <a:gd name="connsiteY72" fmla="*/ 594173 h 1838325"/>
              <a:gd name="connsiteX73" fmla="*/ 592931 w 923925"/>
              <a:gd name="connsiteY73" fmla="*/ 605603 h 1838325"/>
              <a:gd name="connsiteX74" fmla="*/ 600551 w 923925"/>
              <a:gd name="connsiteY74" fmla="*/ 599888 h 1838325"/>
              <a:gd name="connsiteX75" fmla="*/ 622459 w 923925"/>
              <a:gd name="connsiteY75" fmla="*/ 597983 h 1838325"/>
              <a:gd name="connsiteX76" fmla="*/ 640556 w 923925"/>
              <a:gd name="connsiteY76" fmla="*/ 597983 h 1838325"/>
              <a:gd name="connsiteX77" fmla="*/ 653891 w 923925"/>
              <a:gd name="connsiteY77" fmla="*/ 594173 h 1838325"/>
              <a:gd name="connsiteX78" fmla="*/ 671989 w 923925"/>
              <a:gd name="connsiteY78" fmla="*/ 585601 h 1838325"/>
              <a:gd name="connsiteX79" fmla="*/ 694849 w 923925"/>
              <a:gd name="connsiteY79" fmla="*/ 577981 h 1838325"/>
              <a:gd name="connsiteX80" fmla="*/ 719614 w 923925"/>
              <a:gd name="connsiteY80" fmla="*/ 557026 h 1838325"/>
              <a:gd name="connsiteX81" fmla="*/ 743426 w 923925"/>
              <a:gd name="connsiteY81" fmla="*/ 542738 h 1838325"/>
              <a:gd name="connsiteX82" fmla="*/ 758666 w 923925"/>
              <a:gd name="connsiteY82" fmla="*/ 533213 h 1838325"/>
              <a:gd name="connsiteX83" fmla="*/ 808196 w 923925"/>
              <a:gd name="connsiteY83" fmla="*/ 490351 h 1838325"/>
              <a:gd name="connsiteX84" fmla="*/ 812959 w 923925"/>
              <a:gd name="connsiteY84" fmla="*/ 480826 h 1838325"/>
              <a:gd name="connsiteX85" fmla="*/ 821531 w 923925"/>
              <a:gd name="connsiteY85" fmla="*/ 444631 h 1838325"/>
              <a:gd name="connsiteX86" fmla="*/ 838676 w 923925"/>
              <a:gd name="connsiteY86" fmla="*/ 433201 h 1838325"/>
              <a:gd name="connsiteX87" fmla="*/ 879634 w 923925"/>
              <a:gd name="connsiteY87" fmla="*/ 448441 h 1838325"/>
              <a:gd name="connsiteX88" fmla="*/ 896779 w 923925"/>
              <a:gd name="connsiteY88" fmla="*/ 457966 h 1838325"/>
              <a:gd name="connsiteX89" fmla="*/ 912971 w 923925"/>
              <a:gd name="connsiteY89" fmla="*/ 484636 h 1838325"/>
              <a:gd name="connsiteX90" fmla="*/ 901541 w 923925"/>
              <a:gd name="connsiteY90" fmla="*/ 534166 h 1838325"/>
              <a:gd name="connsiteX91" fmla="*/ 865346 w 923925"/>
              <a:gd name="connsiteY91" fmla="*/ 578933 h 1838325"/>
              <a:gd name="connsiteX92" fmla="*/ 852011 w 923925"/>
              <a:gd name="connsiteY92" fmla="*/ 589411 h 1838325"/>
              <a:gd name="connsiteX93" fmla="*/ 796766 w 923925"/>
              <a:gd name="connsiteY93" fmla="*/ 632273 h 1838325"/>
              <a:gd name="connsiteX94" fmla="*/ 743426 w 923925"/>
              <a:gd name="connsiteY94" fmla="*/ 672278 h 1838325"/>
              <a:gd name="connsiteX95" fmla="*/ 707231 w 923925"/>
              <a:gd name="connsiteY95" fmla="*/ 695138 h 1838325"/>
              <a:gd name="connsiteX96" fmla="*/ 659606 w 923925"/>
              <a:gd name="connsiteY96" fmla="*/ 709426 h 1838325"/>
              <a:gd name="connsiteX97" fmla="*/ 576739 w 923925"/>
              <a:gd name="connsiteY97" fmla="*/ 723713 h 1838325"/>
              <a:gd name="connsiteX98" fmla="*/ 554831 w 923925"/>
              <a:gd name="connsiteY98" fmla="*/ 727523 h 1838325"/>
              <a:gd name="connsiteX99" fmla="*/ 526256 w 923925"/>
              <a:gd name="connsiteY99" fmla="*/ 754193 h 1838325"/>
              <a:gd name="connsiteX100" fmla="*/ 498634 w 923925"/>
              <a:gd name="connsiteY100" fmla="*/ 824678 h 1838325"/>
              <a:gd name="connsiteX101" fmla="*/ 495776 w 923925"/>
              <a:gd name="connsiteY101" fmla="*/ 838966 h 1838325"/>
              <a:gd name="connsiteX102" fmla="*/ 486251 w 923925"/>
              <a:gd name="connsiteY102" fmla="*/ 918023 h 1838325"/>
              <a:gd name="connsiteX103" fmla="*/ 474821 w 923925"/>
              <a:gd name="connsiteY103" fmla="*/ 976126 h 1838325"/>
              <a:gd name="connsiteX104" fmla="*/ 439579 w 923925"/>
              <a:gd name="connsiteY104" fmla="*/ 1012321 h 1838325"/>
              <a:gd name="connsiteX105" fmla="*/ 429101 w 923925"/>
              <a:gd name="connsiteY105" fmla="*/ 1036133 h 1838325"/>
              <a:gd name="connsiteX106" fmla="*/ 428149 w 923925"/>
              <a:gd name="connsiteY106" fmla="*/ 1075186 h 1838325"/>
              <a:gd name="connsiteX107" fmla="*/ 431006 w 923925"/>
              <a:gd name="connsiteY107" fmla="*/ 1088521 h 1838325"/>
              <a:gd name="connsiteX108" fmla="*/ 446246 w 923925"/>
              <a:gd name="connsiteY108" fmla="*/ 1133289 h 1838325"/>
              <a:gd name="connsiteX109" fmla="*/ 450056 w 923925"/>
              <a:gd name="connsiteY109" fmla="*/ 1142814 h 1838325"/>
              <a:gd name="connsiteX110" fmla="*/ 473869 w 923925"/>
              <a:gd name="connsiteY110" fmla="*/ 1199011 h 1838325"/>
              <a:gd name="connsiteX111" fmla="*/ 484346 w 923925"/>
              <a:gd name="connsiteY111" fmla="*/ 1261876 h 1838325"/>
              <a:gd name="connsiteX112" fmla="*/ 526256 w 923925"/>
              <a:gd name="connsiteY112" fmla="*/ 1339981 h 1838325"/>
              <a:gd name="connsiteX113" fmla="*/ 527209 w 923925"/>
              <a:gd name="connsiteY113" fmla="*/ 1420944 h 1838325"/>
              <a:gd name="connsiteX114" fmla="*/ 522446 w 923925"/>
              <a:gd name="connsiteY114" fmla="*/ 1444756 h 1838325"/>
              <a:gd name="connsiteX115" fmla="*/ 467201 w 923925"/>
              <a:gd name="connsiteY115" fmla="*/ 1544769 h 1838325"/>
              <a:gd name="connsiteX116" fmla="*/ 344329 w 923925"/>
              <a:gd name="connsiteY116" fmla="*/ 1622873 h 1838325"/>
              <a:gd name="connsiteX117" fmla="*/ 260509 w 923925"/>
              <a:gd name="connsiteY117" fmla="*/ 1669546 h 1838325"/>
              <a:gd name="connsiteX118" fmla="*/ 256699 w 923925"/>
              <a:gd name="connsiteY118" fmla="*/ 1671451 h 1838325"/>
              <a:gd name="connsiteX119" fmla="*/ 208121 w 923925"/>
              <a:gd name="connsiteY119" fmla="*/ 1707646 h 1838325"/>
              <a:gd name="connsiteX120" fmla="*/ 204311 w 923925"/>
              <a:gd name="connsiteY120" fmla="*/ 1709551 h 1838325"/>
              <a:gd name="connsiteX121" fmla="*/ 185261 w 923925"/>
              <a:gd name="connsiteY121" fmla="*/ 1736221 h 1838325"/>
              <a:gd name="connsiteX122" fmla="*/ 187166 w 923925"/>
              <a:gd name="connsiteY122" fmla="*/ 1782894 h 1838325"/>
              <a:gd name="connsiteX123" fmla="*/ 168116 w 923925"/>
              <a:gd name="connsiteY123" fmla="*/ 1829566 h 1838325"/>
              <a:gd name="connsiteX124" fmla="*/ 131921 w 923925"/>
              <a:gd name="connsiteY124" fmla="*/ 1832423 h 1838325"/>
              <a:gd name="connsiteX125" fmla="*/ 64294 w 923925"/>
              <a:gd name="connsiteY125" fmla="*/ 1764796 h 1838325"/>
              <a:gd name="connsiteX126" fmla="*/ 44291 w 923925"/>
              <a:gd name="connsiteY126" fmla="*/ 1709551 h 1838325"/>
              <a:gd name="connsiteX127" fmla="*/ 43339 w 923925"/>
              <a:gd name="connsiteY127" fmla="*/ 1689548 h 1838325"/>
              <a:gd name="connsiteX128" fmla="*/ 31909 w 923925"/>
              <a:gd name="connsiteY128" fmla="*/ 1659069 h 1838325"/>
              <a:gd name="connsiteX129" fmla="*/ 13811 w 923925"/>
              <a:gd name="connsiteY129" fmla="*/ 1619064 h 1838325"/>
              <a:gd name="connsiteX130" fmla="*/ 7144 w 923925"/>
              <a:gd name="connsiteY130" fmla="*/ 1606681 h 1838325"/>
              <a:gd name="connsiteX131" fmla="*/ 9049 w 923925"/>
              <a:gd name="connsiteY131" fmla="*/ 1576201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23925" h="1838325">
                <a:moveTo>
                  <a:pt x="9049" y="1576201"/>
                </a:moveTo>
                <a:cubicBezTo>
                  <a:pt x="10001" y="1574296"/>
                  <a:pt x="11906" y="1572391"/>
                  <a:pt x="12859" y="1570486"/>
                </a:cubicBezTo>
                <a:cubicBezTo>
                  <a:pt x="21431" y="1551436"/>
                  <a:pt x="36671" y="1541911"/>
                  <a:pt x="57626" y="1540958"/>
                </a:cubicBezTo>
                <a:cubicBezTo>
                  <a:pt x="72866" y="1540958"/>
                  <a:pt x="85249" y="1534291"/>
                  <a:pt x="95726" y="1525719"/>
                </a:cubicBezTo>
                <a:cubicBezTo>
                  <a:pt x="110014" y="1514289"/>
                  <a:pt x="126206" y="1508573"/>
                  <a:pt x="143351" y="1502858"/>
                </a:cubicBezTo>
                <a:cubicBezTo>
                  <a:pt x="150971" y="1500001"/>
                  <a:pt x="156686" y="1494286"/>
                  <a:pt x="162401" y="1488571"/>
                </a:cubicBezTo>
                <a:cubicBezTo>
                  <a:pt x="178594" y="1471426"/>
                  <a:pt x="197644" y="1457139"/>
                  <a:pt x="223361" y="1459044"/>
                </a:cubicBezTo>
                <a:cubicBezTo>
                  <a:pt x="231934" y="1459996"/>
                  <a:pt x="237649" y="1457139"/>
                  <a:pt x="244316" y="1450471"/>
                </a:cubicBezTo>
                <a:cubicBezTo>
                  <a:pt x="256699" y="1437136"/>
                  <a:pt x="270034" y="1424753"/>
                  <a:pt x="283369" y="1411419"/>
                </a:cubicBezTo>
                <a:cubicBezTo>
                  <a:pt x="288131" y="1406656"/>
                  <a:pt x="290036" y="1402846"/>
                  <a:pt x="285274" y="1395226"/>
                </a:cubicBezTo>
                <a:cubicBezTo>
                  <a:pt x="278606" y="1382844"/>
                  <a:pt x="271939" y="1369508"/>
                  <a:pt x="267176" y="1355221"/>
                </a:cubicBezTo>
                <a:cubicBezTo>
                  <a:pt x="261461" y="1340933"/>
                  <a:pt x="251936" y="1329503"/>
                  <a:pt x="241459" y="1319026"/>
                </a:cubicBezTo>
                <a:cubicBezTo>
                  <a:pt x="213836" y="1290451"/>
                  <a:pt x="186214" y="1261876"/>
                  <a:pt x="162401" y="1230444"/>
                </a:cubicBezTo>
                <a:cubicBezTo>
                  <a:pt x="153829" y="1219966"/>
                  <a:pt x="143351" y="1210441"/>
                  <a:pt x="135731" y="1199964"/>
                </a:cubicBezTo>
                <a:cubicBezTo>
                  <a:pt x="122396" y="1182819"/>
                  <a:pt x="116681" y="1161864"/>
                  <a:pt x="111919" y="1139956"/>
                </a:cubicBezTo>
                <a:cubicBezTo>
                  <a:pt x="106204" y="1113286"/>
                  <a:pt x="106204" y="1086616"/>
                  <a:pt x="111919" y="1059946"/>
                </a:cubicBezTo>
                <a:cubicBezTo>
                  <a:pt x="114776" y="1045658"/>
                  <a:pt x="122396" y="1031371"/>
                  <a:pt x="127159" y="1018036"/>
                </a:cubicBezTo>
                <a:cubicBezTo>
                  <a:pt x="130969" y="1006606"/>
                  <a:pt x="135731" y="996128"/>
                  <a:pt x="139541" y="984698"/>
                </a:cubicBezTo>
                <a:cubicBezTo>
                  <a:pt x="141446" y="978031"/>
                  <a:pt x="141446" y="972316"/>
                  <a:pt x="137636" y="965648"/>
                </a:cubicBezTo>
                <a:cubicBezTo>
                  <a:pt x="130016" y="954218"/>
                  <a:pt x="132874" y="936121"/>
                  <a:pt x="143351" y="926596"/>
                </a:cubicBezTo>
                <a:cubicBezTo>
                  <a:pt x="158591" y="913261"/>
                  <a:pt x="164306" y="885638"/>
                  <a:pt x="154781" y="867541"/>
                </a:cubicBezTo>
                <a:cubicBezTo>
                  <a:pt x="146209" y="851348"/>
                  <a:pt x="148114" y="829441"/>
                  <a:pt x="159544" y="816106"/>
                </a:cubicBezTo>
                <a:cubicBezTo>
                  <a:pt x="164306" y="811343"/>
                  <a:pt x="166211" y="805628"/>
                  <a:pt x="167164" y="798961"/>
                </a:cubicBezTo>
                <a:cubicBezTo>
                  <a:pt x="169069" y="782768"/>
                  <a:pt x="177641" y="768481"/>
                  <a:pt x="182404" y="753241"/>
                </a:cubicBezTo>
                <a:cubicBezTo>
                  <a:pt x="189071" y="730381"/>
                  <a:pt x="192881" y="707521"/>
                  <a:pt x="189071" y="682756"/>
                </a:cubicBezTo>
                <a:cubicBezTo>
                  <a:pt x="187166" y="670373"/>
                  <a:pt x="188119" y="657991"/>
                  <a:pt x="190024" y="644656"/>
                </a:cubicBezTo>
                <a:cubicBezTo>
                  <a:pt x="192881" y="612271"/>
                  <a:pt x="186214" y="582743"/>
                  <a:pt x="164306" y="557026"/>
                </a:cubicBezTo>
                <a:cubicBezTo>
                  <a:pt x="154781" y="546548"/>
                  <a:pt x="149066" y="533213"/>
                  <a:pt x="143351" y="519878"/>
                </a:cubicBezTo>
                <a:cubicBezTo>
                  <a:pt x="134779" y="497018"/>
                  <a:pt x="124301" y="475111"/>
                  <a:pt x="112871" y="453203"/>
                </a:cubicBezTo>
                <a:cubicBezTo>
                  <a:pt x="108109" y="444631"/>
                  <a:pt x="105251" y="436058"/>
                  <a:pt x="106204" y="426533"/>
                </a:cubicBezTo>
                <a:cubicBezTo>
                  <a:pt x="107156" y="418913"/>
                  <a:pt x="104299" y="412246"/>
                  <a:pt x="99536" y="406531"/>
                </a:cubicBezTo>
                <a:cubicBezTo>
                  <a:pt x="92869" y="398911"/>
                  <a:pt x="90011" y="389386"/>
                  <a:pt x="89059" y="378908"/>
                </a:cubicBezTo>
                <a:cubicBezTo>
                  <a:pt x="88106" y="351286"/>
                  <a:pt x="90011" y="325568"/>
                  <a:pt x="101441" y="299851"/>
                </a:cubicBezTo>
                <a:cubicBezTo>
                  <a:pt x="104299" y="293183"/>
                  <a:pt x="104299" y="284611"/>
                  <a:pt x="103346" y="277943"/>
                </a:cubicBezTo>
                <a:cubicBezTo>
                  <a:pt x="102394" y="264608"/>
                  <a:pt x="107156" y="251273"/>
                  <a:pt x="108109" y="238891"/>
                </a:cubicBezTo>
                <a:cubicBezTo>
                  <a:pt x="109061" y="232223"/>
                  <a:pt x="110966" y="226508"/>
                  <a:pt x="114776" y="221746"/>
                </a:cubicBezTo>
                <a:cubicBezTo>
                  <a:pt x="122396" y="210316"/>
                  <a:pt x="125254" y="198886"/>
                  <a:pt x="125254" y="185551"/>
                </a:cubicBezTo>
                <a:cubicBezTo>
                  <a:pt x="125254" y="177931"/>
                  <a:pt x="127159" y="171263"/>
                  <a:pt x="131921" y="165548"/>
                </a:cubicBezTo>
                <a:cubicBezTo>
                  <a:pt x="136684" y="159833"/>
                  <a:pt x="132874" y="150308"/>
                  <a:pt x="133826" y="142688"/>
                </a:cubicBezTo>
                <a:cubicBezTo>
                  <a:pt x="135731" y="126496"/>
                  <a:pt x="143351" y="115066"/>
                  <a:pt x="156686" y="107446"/>
                </a:cubicBezTo>
                <a:cubicBezTo>
                  <a:pt x="163354" y="103636"/>
                  <a:pt x="164306" y="97921"/>
                  <a:pt x="164306" y="91253"/>
                </a:cubicBezTo>
                <a:cubicBezTo>
                  <a:pt x="165259" y="69346"/>
                  <a:pt x="175736" y="52201"/>
                  <a:pt x="186214" y="34103"/>
                </a:cubicBezTo>
                <a:cubicBezTo>
                  <a:pt x="190024" y="27436"/>
                  <a:pt x="195739" y="23626"/>
                  <a:pt x="204311" y="21721"/>
                </a:cubicBezTo>
                <a:cubicBezTo>
                  <a:pt x="227171" y="17911"/>
                  <a:pt x="249079" y="12196"/>
                  <a:pt x="271939" y="7433"/>
                </a:cubicBezTo>
                <a:cubicBezTo>
                  <a:pt x="281464" y="5528"/>
                  <a:pt x="292894" y="13148"/>
                  <a:pt x="295751" y="26483"/>
                </a:cubicBezTo>
                <a:cubicBezTo>
                  <a:pt x="300514" y="45533"/>
                  <a:pt x="303371" y="63631"/>
                  <a:pt x="297656" y="83633"/>
                </a:cubicBezTo>
                <a:cubicBezTo>
                  <a:pt x="290989" y="103636"/>
                  <a:pt x="279559" y="117923"/>
                  <a:pt x="263366" y="130306"/>
                </a:cubicBezTo>
                <a:cubicBezTo>
                  <a:pt x="254794" y="136973"/>
                  <a:pt x="246221" y="143641"/>
                  <a:pt x="255746" y="156023"/>
                </a:cubicBezTo>
                <a:cubicBezTo>
                  <a:pt x="256699" y="160786"/>
                  <a:pt x="256699" y="163643"/>
                  <a:pt x="256699" y="164596"/>
                </a:cubicBezTo>
                <a:cubicBezTo>
                  <a:pt x="248126" y="191266"/>
                  <a:pt x="246221" y="219841"/>
                  <a:pt x="237649" y="247463"/>
                </a:cubicBezTo>
                <a:cubicBezTo>
                  <a:pt x="227171" y="281753"/>
                  <a:pt x="214789" y="316996"/>
                  <a:pt x="220504" y="354143"/>
                </a:cubicBezTo>
                <a:cubicBezTo>
                  <a:pt x="224314" y="378908"/>
                  <a:pt x="224314" y="404626"/>
                  <a:pt x="240506" y="425581"/>
                </a:cubicBezTo>
                <a:cubicBezTo>
                  <a:pt x="241459" y="427486"/>
                  <a:pt x="242411" y="430343"/>
                  <a:pt x="244316" y="430343"/>
                </a:cubicBezTo>
                <a:cubicBezTo>
                  <a:pt x="259556" y="433201"/>
                  <a:pt x="265271" y="446536"/>
                  <a:pt x="273844" y="457013"/>
                </a:cubicBezTo>
                <a:cubicBezTo>
                  <a:pt x="279559" y="463681"/>
                  <a:pt x="283369" y="471301"/>
                  <a:pt x="293846" y="462728"/>
                </a:cubicBezTo>
                <a:cubicBezTo>
                  <a:pt x="296704" y="460823"/>
                  <a:pt x="300514" y="460823"/>
                  <a:pt x="303371" y="463681"/>
                </a:cubicBezTo>
                <a:cubicBezTo>
                  <a:pt x="311944" y="470348"/>
                  <a:pt x="316706" y="464633"/>
                  <a:pt x="321469" y="458918"/>
                </a:cubicBezTo>
                <a:cubicBezTo>
                  <a:pt x="327184" y="453203"/>
                  <a:pt x="322421" y="448441"/>
                  <a:pt x="320516" y="443678"/>
                </a:cubicBezTo>
                <a:cubicBezTo>
                  <a:pt x="295751" y="400816"/>
                  <a:pt x="302419" y="356048"/>
                  <a:pt x="313849" y="312233"/>
                </a:cubicBezTo>
                <a:cubicBezTo>
                  <a:pt x="321469" y="283658"/>
                  <a:pt x="339566" y="259846"/>
                  <a:pt x="364331" y="242701"/>
                </a:cubicBezTo>
                <a:cubicBezTo>
                  <a:pt x="373856" y="236033"/>
                  <a:pt x="384334" y="231271"/>
                  <a:pt x="395764" y="228413"/>
                </a:cubicBezTo>
                <a:cubicBezTo>
                  <a:pt x="427196" y="220793"/>
                  <a:pt x="458629" y="222698"/>
                  <a:pt x="489109" y="232223"/>
                </a:cubicBezTo>
                <a:cubicBezTo>
                  <a:pt x="523399" y="242701"/>
                  <a:pt x="549116" y="264608"/>
                  <a:pt x="563404" y="298898"/>
                </a:cubicBezTo>
                <a:cubicBezTo>
                  <a:pt x="566261" y="304613"/>
                  <a:pt x="567214" y="311281"/>
                  <a:pt x="567214" y="317948"/>
                </a:cubicBezTo>
                <a:cubicBezTo>
                  <a:pt x="567214" y="347476"/>
                  <a:pt x="566261" y="377956"/>
                  <a:pt x="556736" y="406531"/>
                </a:cubicBezTo>
                <a:cubicBezTo>
                  <a:pt x="551974" y="420818"/>
                  <a:pt x="548164" y="436058"/>
                  <a:pt x="538639" y="448441"/>
                </a:cubicBezTo>
                <a:cubicBezTo>
                  <a:pt x="532924" y="457013"/>
                  <a:pt x="531019" y="466538"/>
                  <a:pt x="528161" y="476063"/>
                </a:cubicBezTo>
                <a:cubicBezTo>
                  <a:pt x="522446" y="497018"/>
                  <a:pt x="513874" y="515116"/>
                  <a:pt x="496729" y="529403"/>
                </a:cubicBezTo>
                <a:cubicBezTo>
                  <a:pt x="489109" y="536071"/>
                  <a:pt x="481489" y="542738"/>
                  <a:pt x="478631" y="553216"/>
                </a:cubicBezTo>
                <a:cubicBezTo>
                  <a:pt x="477679" y="555121"/>
                  <a:pt x="475774" y="557978"/>
                  <a:pt x="477679" y="559883"/>
                </a:cubicBezTo>
                <a:cubicBezTo>
                  <a:pt x="479584" y="561788"/>
                  <a:pt x="482441" y="560836"/>
                  <a:pt x="485299" y="559883"/>
                </a:cubicBezTo>
                <a:cubicBezTo>
                  <a:pt x="505301" y="557026"/>
                  <a:pt x="524351" y="559883"/>
                  <a:pt x="543401" y="567503"/>
                </a:cubicBezTo>
                <a:cubicBezTo>
                  <a:pt x="554831" y="572266"/>
                  <a:pt x="563404" y="580838"/>
                  <a:pt x="564356" y="594173"/>
                </a:cubicBezTo>
                <a:cubicBezTo>
                  <a:pt x="565309" y="605603"/>
                  <a:pt x="583406" y="612271"/>
                  <a:pt x="592931" y="605603"/>
                </a:cubicBezTo>
                <a:cubicBezTo>
                  <a:pt x="595789" y="603698"/>
                  <a:pt x="597694" y="600841"/>
                  <a:pt x="600551" y="599888"/>
                </a:cubicBezTo>
                <a:cubicBezTo>
                  <a:pt x="607219" y="596078"/>
                  <a:pt x="614839" y="592268"/>
                  <a:pt x="622459" y="597983"/>
                </a:cubicBezTo>
                <a:cubicBezTo>
                  <a:pt x="628174" y="601793"/>
                  <a:pt x="633889" y="602746"/>
                  <a:pt x="640556" y="597983"/>
                </a:cubicBezTo>
                <a:cubicBezTo>
                  <a:pt x="644366" y="595126"/>
                  <a:pt x="649129" y="595126"/>
                  <a:pt x="653891" y="594173"/>
                </a:cubicBezTo>
                <a:cubicBezTo>
                  <a:pt x="660559" y="592268"/>
                  <a:pt x="667226" y="591316"/>
                  <a:pt x="671989" y="585601"/>
                </a:cubicBezTo>
                <a:cubicBezTo>
                  <a:pt x="677704" y="578933"/>
                  <a:pt x="688181" y="581791"/>
                  <a:pt x="694849" y="577981"/>
                </a:cubicBezTo>
                <a:cubicBezTo>
                  <a:pt x="704374" y="572266"/>
                  <a:pt x="713899" y="567503"/>
                  <a:pt x="719614" y="557026"/>
                </a:cubicBezTo>
                <a:cubicBezTo>
                  <a:pt x="724376" y="548453"/>
                  <a:pt x="733901" y="544643"/>
                  <a:pt x="743426" y="542738"/>
                </a:cubicBezTo>
                <a:cubicBezTo>
                  <a:pt x="750094" y="540833"/>
                  <a:pt x="754856" y="537976"/>
                  <a:pt x="758666" y="533213"/>
                </a:cubicBezTo>
                <a:cubicBezTo>
                  <a:pt x="772954" y="516068"/>
                  <a:pt x="789146" y="500828"/>
                  <a:pt x="808196" y="490351"/>
                </a:cubicBezTo>
                <a:cubicBezTo>
                  <a:pt x="812006" y="488446"/>
                  <a:pt x="812006" y="484636"/>
                  <a:pt x="812959" y="480826"/>
                </a:cubicBezTo>
                <a:cubicBezTo>
                  <a:pt x="814864" y="468443"/>
                  <a:pt x="816769" y="456061"/>
                  <a:pt x="821531" y="444631"/>
                </a:cubicBezTo>
                <a:cubicBezTo>
                  <a:pt x="824389" y="437011"/>
                  <a:pt x="830104" y="433201"/>
                  <a:pt x="838676" y="433201"/>
                </a:cubicBezTo>
                <a:cubicBezTo>
                  <a:pt x="853916" y="433201"/>
                  <a:pt x="868204" y="437011"/>
                  <a:pt x="879634" y="448441"/>
                </a:cubicBezTo>
                <a:cubicBezTo>
                  <a:pt x="884396" y="453203"/>
                  <a:pt x="892969" y="451298"/>
                  <a:pt x="896779" y="457966"/>
                </a:cubicBezTo>
                <a:cubicBezTo>
                  <a:pt x="902494" y="466538"/>
                  <a:pt x="907256" y="476063"/>
                  <a:pt x="912971" y="484636"/>
                </a:cubicBezTo>
                <a:cubicBezTo>
                  <a:pt x="926306" y="505591"/>
                  <a:pt x="915829" y="519878"/>
                  <a:pt x="901541" y="534166"/>
                </a:cubicBezTo>
                <a:cubicBezTo>
                  <a:pt x="888206" y="547501"/>
                  <a:pt x="872014" y="559883"/>
                  <a:pt x="865346" y="578933"/>
                </a:cubicBezTo>
                <a:cubicBezTo>
                  <a:pt x="863441" y="584648"/>
                  <a:pt x="856774" y="587506"/>
                  <a:pt x="852011" y="589411"/>
                </a:cubicBezTo>
                <a:cubicBezTo>
                  <a:pt x="829151" y="597983"/>
                  <a:pt x="814864" y="617033"/>
                  <a:pt x="796766" y="632273"/>
                </a:cubicBezTo>
                <a:cubicBezTo>
                  <a:pt x="779621" y="646561"/>
                  <a:pt x="764381" y="662753"/>
                  <a:pt x="743426" y="672278"/>
                </a:cubicBezTo>
                <a:cubicBezTo>
                  <a:pt x="731044" y="677993"/>
                  <a:pt x="720566" y="688471"/>
                  <a:pt x="707231" y="695138"/>
                </a:cubicBezTo>
                <a:cubicBezTo>
                  <a:pt x="691991" y="702758"/>
                  <a:pt x="676751" y="707521"/>
                  <a:pt x="659606" y="709426"/>
                </a:cubicBezTo>
                <a:cubicBezTo>
                  <a:pt x="631984" y="713236"/>
                  <a:pt x="604361" y="717046"/>
                  <a:pt x="576739" y="723713"/>
                </a:cubicBezTo>
                <a:cubicBezTo>
                  <a:pt x="570071" y="725618"/>
                  <a:pt x="562451" y="726571"/>
                  <a:pt x="554831" y="727523"/>
                </a:cubicBezTo>
                <a:cubicBezTo>
                  <a:pt x="538639" y="729428"/>
                  <a:pt x="530066" y="739906"/>
                  <a:pt x="526256" y="754193"/>
                </a:cubicBezTo>
                <a:cubicBezTo>
                  <a:pt x="519589" y="778958"/>
                  <a:pt x="510064" y="801818"/>
                  <a:pt x="498634" y="824678"/>
                </a:cubicBezTo>
                <a:cubicBezTo>
                  <a:pt x="496729" y="829441"/>
                  <a:pt x="495776" y="834203"/>
                  <a:pt x="495776" y="838966"/>
                </a:cubicBezTo>
                <a:cubicBezTo>
                  <a:pt x="497681" y="865636"/>
                  <a:pt x="495776" y="892306"/>
                  <a:pt x="486251" y="918023"/>
                </a:cubicBezTo>
                <a:cubicBezTo>
                  <a:pt x="479584" y="937073"/>
                  <a:pt x="478631" y="957076"/>
                  <a:pt x="474821" y="976126"/>
                </a:cubicBezTo>
                <a:cubicBezTo>
                  <a:pt x="471011" y="997081"/>
                  <a:pt x="462439" y="1010416"/>
                  <a:pt x="439579" y="1012321"/>
                </a:cubicBezTo>
                <a:cubicBezTo>
                  <a:pt x="431006" y="1013273"/>
                  <a:pt x="426244" y="1024703"/>
                  <a:pt x="429101" y="1036133"/>
                </a:cubicBezTo>
                <a:cubicBezTo>
                  <a:pt x="433864" y="1049469"/>
                  <a:pt x="435769" y="1061851"/>
                  <a:pt x="428149" y="1075186"/>
                </a:cubicBezTo>
                <a:cubicBezTo>
                  <a:pt x="425291" y="1079948"/>
                  <a:pt x="427196" y="1084711"/>
                  <a:pt x="431006" y="1088521"/>
                </a:cubicBezTo>
                <a:cubicBezTo>
                  <a:pt x="442436" y="1100903"/>
                  <a:pt x="450056" y="1115191"/>
                  <a:pt x="446246" y="1133289"/>
                </a:cubicBezTo>
                <a:cubicBezTo>
                  <a:pt x="445294" y="1138051"/>
                  <a:pt x="448151" y="1139956"/>
                  <a:pt x="450056" y="1142814"/>
                </a:cubicBezTo>
                <a:cubicBezTo>
                  <a:pt x="467201" y="1158053"/>
                  <a:pt x="471011" y="1177103"/>
                  <a:pt x="473869" y="1199011"/>
                </a:cubicBezTo>
                <a:cubicBezTo>
                  <a:pt x="475774" y="1219966"/>
                  <a:pt x="481489" y="1240921"/>
                  <a:pt x="484346" y="1261876"/>
                </a:cubicBezTo>
                <a:cubicBezTo>
                  <a:pt x="490061" y="1293308"/>
                  <a:pt x="511016" y="1315216"/>
                  <a:pt x="526256" y="1339981"/>
                </a:cubicBezTo>
                <a:cubicBezTo>
                  <a:pt x="543401" y="1367603"/>
                  <a:pt x="542449" y="1393321"/>
                  <a:pt x="527209" y="1420944"/>
                </a:cubicBezTo>
                <a:cubicBezTo>
                  <a:pt x="523399" y="1428564"/>
                  <a:pt x="521494" y="1435231"/>
                  <a:pt x="522446" y="1444756"/>
                </a:cubicBezTo>
                <a:cubicBezTo>
                  <a:pt x="529114" y="1493333"/>
                  <a:pt x="508159" y="1525719"/>
                  <a:pt x="467201" y="1544769"/>
                </a:cubicBezTo>
                <a:cubicBezTo>
                  <a:pt x="422434" y="1565723"/>
                  <a:pt x="384334" y="1595251"/>
                  <a:pt x="344329" y="1622873"/>
                </a:cubicBezTo>
                <a:cubicBezTo>
                  <a:pt x="317659" y="1640971"/>
                  <a:pt x="292894" y="1661926"/>
                  <a:pt x="260509" y="1669546"/>
                </a:cubicBezTo>
                <a:cubicBezTo>
                  <a:pt x="259556" y="1669546"/>
                  <a:pt x="257651" y="1670498"/>
                  <a:pt x="256699" y="1671451"/>
                </a:cubicBezTo>
                <a:cubicBezTo>
                  <a:pt x="242411" y="1686691"/>
                  <a:pt x="221456" y="1692406"/>
                  <a:pt x="208121" y="1707646"/>
                </a:cubicBezTo>
                <a:cubicBezTo>
                  <a:pt x="207169" y="1708598"/>
                  <a:pt x="205264" y="1710503"/>
                  <a:pt x="204311" y="1709551"/>
                </a:cubicBezTo>
                <a:cubicBezTo>
                  <a:pt x="182404" y="1706694"/>
                  <a:pt x="187166" y="1725744"/>
                  <a:pt x="185261" y="1736221"/>
                </a:cubicBezTo>
                <a:cubicBezTo>
                  <a:pt x="182404" y="1751461"/>
                  <a:pt x="184309" y="1767653"/>
                  <a:pt x="187166" y="1782894"/>
                </a:cubicBezTo>
                <a:cubicBezTo>
                  <a:pt x="190024" y="1801944"/>
                  <a:pt x="179546" y="1817183"/>
                  <a:pt x="168116" y="1829566"/>
                </a:cubicBezTo>
                <a:cubicBezTo>
                  <a:pt x="157639" y="1840044"/>
                  <a:pt x="144304" y="1835281"/>
                  <a:pt x="131921" y="1832423"/>
                </a:cubicBezTo>
                <a:cubicBezTo>
                  <a:pt x="96679" y="1822898"/>
                  <a:pt x="79534" y="1794323"/>
                  <a:pt x="64294" y="1764796"/>
                </a:cubicBezTo>
                <a:cubicBezTo>
                  <a:pt x="55721" y="1746698"/>
                  <a:pt x="48101" y="1728601"/>
                  <a:pt x="44291" y="1709551"/>
                </a:cubicBezTo>
                <a:cubicBezTo>
                  <a:pt x="43339" y="1702883"/>
                  <a:pt x="42386" y="1696216"/>
                  <a:pt x="43339" y="1689548"/>
                </a:cubicBezTo>
                <a:cubicBezTo>
                  <a:pt x="44291" y="1677166"/>
                  <a:pt x="38576" y="1667641"/>
                  <a:pt x="31909" y="1659069"/>
                </a:cubicBezTo>
                <a:cubicBezTo>
                  <a:pt x="22384" y="1647639"/>
                  <a:pt x="18574" y="1633351"/>
                  <a:pt x="13811" y="1619064"/>
                </a:cubicBezTo>
                <a:cubicBezTo>
                  <a:pt x="11906" y="1614301"/>
                  <a:pt x="11906" y="1609539"/>
                  <a:pt x="7144" y="1606681"/>
                </a:cubicBezTo>
                <a:cubicBezTo>
                  <a:pt x="9049" y="1597156"/>
                  <a:pt x="9049" y="1586678"/>
                  <a:pt x="9049" y="157620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851CE02-DDD4-46F6-ADC1-6A9B76D59ADB}"/>
              </a:ext>
            </a:extLst>
          </p:cNvPr>
          <p:cNvSpPr txBox="1"/>
          <p:nvPr/>
        </p:nvSpPr>
        <p:spPr>
          <a:xfrm>
            <a:off x="615428" y="1490357"/>
            <a:ext cx="4293456" cy="51090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 smtClean="0"/>
              <a:t>Всемирная танцевальная олимпиада,</a:t>
            </a:r>
          </a:p>
          <a:p>
            <a:r>
              <a:rPr lang="ru-RU" sz="1600" dirty="0" smtClean="0"/>
              <a:t>г. Москва, 3 место Театр танца «</a:t>
            </a:r>
            <a:r>
              <a:rPr lang="ru-RU" sz="1600" dirty="0" err="1" smtClean="0"/>
              <a:t>Биектау</a:t>
            </a:r>
            <a:r>
              <a:rPr lang="ru-RU" sz="1600" dirty="0" smtClean="0"/>
              <a:t>», 2022г</a:t>
            </a:r>
          </a:p>
          <a:p>
            <a:r>
              <a:rPr lang="ru-RU" sz="1600" dirty="0" smtClean="0"/>
              <a:t>Чемпионат и первенство РТ по современным танцевальным направлениям, Гран-при ,театр танца «</a:t>
            </a:r>
            <a:r>
              <a:rPr lang="ru-RU" sz="1600" dirty="0" err="1" smtClean="0"/>
              <a:t>Биектау</a:t>
            </a:r>
            <a:r>
              <a:rPr lang="ru-RU" sz="1600" dirty="0" smtClean="0"/>
              <a:t>», 2021г </a:t>
            </a:r>
          </a:p>
          <a:p>
            <a:r>
              <a:rPr lang="ru-RU" sz="1600" dirty="0" smtClean="0"/>
              <a:t>Международный конкурс творческих дарований «</a:t>
            </a:r>
            <a:r>
              <a:rPr lang="ru-RU" sz="1600" dirty="0" err="1" smtClean="0"/>
              <a:t>Арт</a:t>
            </a:r>
            <a:r>
              <a:rPr lang="ru-RU" sz="1600" dirty="0" smtClean="0"/>
              <a:t>- платформа», 1 место Дуэт «Кристалл», 2 место Степанов Олег, 2022 г</a:t>
            </a:r>
          </a:p>
          <a:p>
            <a:r>
              <a:rPr lang="ru-RU" sz="1600" dirty="0" smtClean="0"/>
              <a:t>Всероссийский конкурс-фестиваль «СМУГЛЯНКА», 2 место  (Вокал) </a:t>
            </a:r>
            <a:r>
              <a:rPr lang="ru-RU" sz="1600" dirty="0" err="1" smtClean="0"/>
              <a:t>Хайруллина</a:t>
            </a:r>
            <a:r>
              <a:rPr lang="ru-RU" sz="1600" dirty="0" smtClean="0"/>
              <a:t> Амина, 2022г </a:t>
            </a:r>
          </a:p>
          <a:p>
            <a:r>
              <a:rPr lang="ru-RU" sz="1600" dirty="0" smtClean="0"/>
              <a:t>Международный конкурс вокалистов и чтецов «ГОЛОС ТАТАРСТАНА», 2 место, </a:t>
            </a:r>
            <a:r>
              <a:rPr lang="ru-RU" sz="1600" dirty="0" err="1" smtClean="0"/>
              <a:t>Исламова</a:t>
            </a:r>
            <a:r>
              <a:rPr lang="ru-RU" sz="1600" dirty="0" smtClean="0"/>
              <a:t> </a:t>
            </a:r>
            <a:r>
              <a:rPr lang="ru-RU" sz="1600" dirty="0" err="1" smtClean="0"/>
              <a:t>Ясмина</a:t>
            </a:r>
            <a:r>
              <a:rPr lang="ru-RU" sz="1600" dirty="0" smtClean="0"/>
              <a:t>, 2022г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en-GB" altLang="ko-KR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6A30CFD-FD70-48A1-B651-13BF16107963}"/>
              </a:ext>
            </a:extLst>
          </p:cNvPr>
          <p:cNvSpPr txBox="1"/>
          <p:nvPr/>
        </p:nvSpPr>
        <p:spPr>
          <a:xfrm>
            <a:off x="7543800" y="1191126"/>
            <a:ext cx="377749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Техническая направленность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3522" y="1127590"/>
            <a:ext cx="3773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Художественная направленность</a:t>
            </a:r>
            <a:endParaRPr lang="en-GB" altLang="ko-KR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73779" y="1576137"/>
            <a:ext cx="52698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Городские соревнования авиамоделистов-школьников на кубок В.П. Чкалова, 1 место, Тимофеев Дмитрий, 2022г</a:t>
            </a:r>
            <a:endParaRPr lang="ru-RU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6A30CFD-FD70-48A1-B651-13BF16107963}"/>
              </a:ext>
            </a:extLst>
          </p:cNvPr>
          <p:cNvSpPr txBox="1"/>
          <p:nvPr/>
        </p:nvSpPr>
        <p:spPr>
          <a:xfrm>
            <a:off x="7471610" y="2450431"/>
            <a:ext cx="472038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Социально-гуманитарная направленность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8025063" y="2923674"/>
            <a:ext cx="416693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Республиканский конкурс отрядных вожатых «Замечательный вожатый»,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Шапшинская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СОШ, 3 место,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Цынор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Камилла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2021г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Республиканский смотр-конкурс для советов детских общественных организаций РТ «Актив года» 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Шапшинская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СОШ, 1 место, 2022 г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Фестиваль «Школа экранного творчества, 2 место, Абдуллина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Камиля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2021 г.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6A30CFD-FD70-48A1-B651-13BF16107963}"/>
              </a:ext>
            </a:extLst>
          </p:cNvPr>
          <p:cNvSpPr txBox="1"/>
          <p:nvPr/>
        </p:nvSpPr>
        <p:spPr>
          <a:xfrm>
            <a:off x="7399420" y="5414210"/>
            <a:ext cx="479257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Туристско-краеведческая направленность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700210" y="5819274"/>
            <a:ext cx="4315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Республиканские соревнования «Школа безопасности», 3 место, 2021г</a:t>
            </a:r>
            <a:endParaRPr lang="ru-RU" sz="1600" dirty="0"/>
          </a:p>
        </p:txBody>
      </p:sp>
      <p:sp>
        <p:nvSpPr>
          <p:cNvPr id="26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433137" y="1584289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7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393032" y="2302174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8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381000" y="3288762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9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381001" y="4263320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0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381000" y="4997247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1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6529137" y="1640436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2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7756358" y="3012037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3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7780421" y="3998626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4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7828548" y="4925057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5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7431505" y="5887584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139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Достижения учащихся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4CB54E4C-704A-4A78-8532-2A044B1D226D}"/>
              </a:ext>
            </a:extLst>
          </p:cNvPr>
          <p:cNvSpPr/>
          <p:nvPr/>
        </p:nvSpPr>
        <p:spPr>
          <a:xfrm>
            <a:off x="4193454" y="3145640"/>
            <a:ext cx="1658427" cy="16584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418B7D46-AA3A-4B92-9FE1-1E506DB3403D}"/>
              </a:ext>
            </a:extLst>
          </p:cNvPr>
          <p:cNvSpPr/>
          <p:nvPr/>
        </p:nvSpPr>
        <p:spPr>
          <a:xfrm>
            <a:off x="6231331" y="3080644"/>
            <a:ext cx="1658427" cy="165842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Block Arc 23">
            <a:extLst>
              <a:ext uri="{FF2B5EF4-FFF2-40B4-BE49-F238E27FC236}">
                <a16:creationId xmlns="" xmlns:a16="http://schemas.microsoft.com/office/drawing/2014/main" id="{3E8B7898-C38C-4071-AE7C-9194676825AF}"/>
              </a:ext>
            </a:extLst>
          </p:cNvPr>
          <p:cNvSpPr/>
          <p:nvPr/>
        </p:nvSpPr>
        <p:spPr>
          <a:xfrm rot="10800000">
            <a:off x="6049627" y="2811421"/>
            <a:ext cx="2146665" cy="2146665"/>
          </a:xfrm>
          <a:prstGeom prst="blockArc">
            <a:avLst>
              <a:gd name="adj1" fmla="val 10800000"/>
              <a:gd name="adj2" fmla="val 21535352"/>
              <a:gd name="adj3" fmla="val 230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Block Arc 31">
            <a:extLst>
              <a:ext uri="{FF2B5EF4-FFF2-40B4-BE49-F238E27FC236}">
                <a16:creationId xmlns="" xmlns:a16="http://schemas.microsoft.com/office/drawing/2014/main" id="{8954E0DA-E0EE-4BFF-9B2A-EACBE4C22E7C}"/>
              </a:ext>
            </a:extLst>
          </p:cNvPr>
          <p:cNvSpPr/>
          <p:nvPr/>
        </p:nvSpPr>
        <p:spPr>
          <a:xfrm>
            <a:off x="3949335" y="2884180"/>
            <a:ext cx="2146665" cy="2146665"/>
          </a:xfrm>
          <a:prstGeom prst="blockArc">
            <a:avLst>
              <a:gd name="adj1" fmla="val 10800000"/>
              <a:gd name="adj2" fmla="val 21535352"/>
              <a:gd name="adj3" fmla="val 230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Oval 27">
            <a:extLst>
              <a:ext uri="{FF2B5EF4-FFF2-40B4-BE49-F238E27FC236}">
                <a16:creationId xmlns="" xmlns:a16="http://schemas.microsoft.com/office/drawing/2014/main" id="{61DAFC97-286B-45CF-88FB-E5F5F46D9620}"/>
              </a:ext>
            </a:extLst>
          </p:cNvPr>
          <p:cNvSpPr/>
          <p:nvPr/>
        </p:nvSpPr>
        <p:spPr>
          <a:xfrm>
            <a:off x="6879025" y="3455506"/>
            <a:ext cx="487868" cy="927813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Chord 14">
            <a:extLst>
              <a:ext uri="{FF2B5EF4-FFF2-40B4-BE49-F238E27FC236}">
                <a16:creationId xmlns="" xmlns:a16="http://schemas.microsoft.com/office/drawing/2014/main" id="{E77C1C5D-56CF-460D-BD5E-70B0C1BD3FDA}"/>
              </a:ext>
            </a:extLst>
          </p:cNvPr>
          <p:cNvSpPr/>
          <p:nvPr/>
        </p:nvSpPr>
        <p:spPr>
          <a:xfrm>
            <a:off x="4671614" y="3495463"/>
            <a:ext cx="702105" cy="886000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457199" y="1515979"/>
            <a:ext cx="55505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Военно-патриотическая направленность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8157411" y="2105525"/>
            <a:ext cx="3874167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Открытое Первенство СШОР «ИДЕЛЬ» по настольному теннису, 2 место Саблин Даниил, 2022г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Республиканский турнир по спортивной борьбе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грэпплинг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, 2 место,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Магдиева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Лия, 2022г</a:t>
            </a:r>
            <a:r>
              <a:rPr lang="ru-RU" sz="1600" dirty="0" smtClean="0"/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Первенство Республики Татарстан по  </a:t>
            </a:r>
            <a:r>
              <a:rPr lang="ru-RU" sz="1600" dirty="0" err="1" smtClean="0"/>
              <a:t>мас-рестлингу</a:t>
            </a:r>
            <a:r>
              <a:rPr lang="ru-RU" sz="1600" dirty="0" smtClean="0"/>
              <a:t> , 1 место, </a:t>
            </a:r>
            <a:r>
              <a:rPr lang="ru-RU" sz="1600" dirty="0" err="1" smtClean="0"/>
              <a:t>Раскалеева</a:t>
            </a:r>
            <a:r>
              <a:rPr lang="ru-RU" sz="1600" dirty="0" smtClean="0"/>
              <a:t> Анастасия, 2021 г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7852611" y="2229984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0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7840579" y="3180477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3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7900738" y="4179100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4" name="Rectangle 1"/>
          <p:cNvSpPr>
            <a:spLocks noChangeArrowheads="1"/>
          </p:cNvSpPr>
          <p:nvPr/>
        </p:nvSpPr>
        <p:spPr bwMode="auto">
          <a:xfrm>
            <a:off x="6926179" y="1463844"/>
            <a:ext cx="54182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Физкультурно-спортивное направленность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168442" y="2153652"/>
            <a:ext cx="464419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Республиканская военно-спортивная игра «Вперед, Юнармейцы!», 3 место, 2021г.</a:t>
            </a:r>
            <a:r>
              <a:rPr lang="ru-RU" sz="1600" dirty="0" smtClean="0"/>
              <a:t> Республиканский конкурс «на лучшую организацию патриотической работы среди муниципальных образований Республики Татарстан» - военно-патриотический клуб «Будущий воин» - 1 место,  Центр внешкольной работы «ТУЛПАР» - 1 место, 2019год, военно-патриотический клуб «Поиск» - 2 место, 2020 г.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Республиканский конкурс видеороликов «Родной край» – «</a:t>
            </a:r>
            <a:r>
              <a:rPr lang="ru-RU" sz="1600" dirty="0" err="1" smtClean="0"/>
              <a:t>Туган</a:t>
            </a:r>
            <a:r>
              <a:rPr lang="ru-RU" sz="1600" dirty="0" smtClean="0"/>
              <a:t> як» среди юнармейских отрядов, </a:t>
            </a:r>
            <a:r>
              <a:rPr lang="ru-RU" sz="1600" dirty="0" err="1" smtClean="0"/>
              <a:t>Шапшинская</a:t>
            </a:r>
            <a:r>
              <a:rPr lang="ru-RU" sz="1600" dirty="0" smtClean="0"/>
              <a:t> СОШ,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1 место, 2020 г.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Республиканский конкурс на лучший юнармейский  отряд,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Шапшинская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СОШ,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3 место,  2021г</a:t>
            </a:r>
          </a:p>
        </p:txBody>
      </p:sp>
      <p:sp>
        <p:nvSpPr>
          <p:cNvPr id="55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0" y="2238005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6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0" y="4680415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7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0" y="2719269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8" name="Chevron 10">
            <a:extLst>
              <a:ext uri="{FF2B5EF4-FFF2-40B4-BE49-F238E27FC236}">
                <a16:creationId xmlns="" xmlns:a16="http://schemas.microsoft.com/office/drawing/2014/main" id="{C840B178-93AE-4416-9900-22EF7E473803}"/>
              </a:ext>
            </a:extLst>
          </p:cNvPr>
          <p:cNvSpPr/>
          <p:nvPr/>
        </p:nvSpPr>
        <p:spPr>
          <a:xfrm>
            <a:off x="0" y="5626900"/>
            <a:ext cx="278510" cy="208417"/>
          </a:xfrm>
          <a:prstGeom prst="chevron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497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accent5"/>
                </a:solidFill>
              </a:rPr>
              <a:t>Юнармейское движение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57C5D894-B927-480F-8620-748379C30AA4}"/>
              </a:ext>
            </a:extLst>
          </p:cNvPr>
          <p:cNvGrpSpPr/>
          <p:nvPr/>
        </p:nvGrpSpPr>
        <p:grpSpPr>
          <a:xfrm>
            <a:off x="2213811" y="1708484"/>
            <a:ext cx="5602265" cy="1118994"/>
            <a:chOff x="2072409" y="2523391"/>
            <a:chExt cx="5602265" cy="1118994"/>
          </a:xfrm>
          <a:solidFill>
            <a:schemeClr val="accent5"/>
          </a:solidFill>
        </p:grpSpPr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9A30C3F4-107D-42DE-BBAF-72373B153F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04230" y="3605101"/>
              <a:ext cx="4370444" cy="8142"/>
            </a:xfrm>
            <a:prstGeom prst="line">
              <a:avLst/>
            </a:prstGeom>
            <a:grpFill/>
            <a:ln>
              <a:solidFill>
                <a:schemeClr val="accent5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5080FA0D-DE62-4E10-BD2A-DBF00A412940}"/>
                </a:ext>
              </a:extLst>
            </p:cNvPr>
            <p:cNvSpPr/>
            <p:nvPr/>
          </p:nvSpPr>
          <p:spPr>
            <a:xfrm>
              <a:off x="2072409" y="2523391"/>
              <a:ext cx="1315915" cy="1118994"/>
            </a:xfrm>
            <a:prstGeom prst="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15 </a:t>
              </a:r>
            </a:p>
            <a:p>
              <a:pPr algn="ctr"/>
              <a:r>
                <a:rPr lang="ru-RU" dirty="0" smtClean="0"/>
                <a:t>ВПК</a:t>
              </a:r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4621126E-E64D-49F3-96A4-88C4FCCBE8EB}"/>
              </a:ext>
            </a:extLst>
          </p:cNvPr>
          <p:cNvGrpSpPr/>
          <p:nvPr/>
        </p:nvGrpSpPr>
        <p:grpSpPr>
          <a:xfrm>
            <a:off x="1251284" y="3272589"/>
            <a:ext cx="5910441" cy="1013724"/>
            <a:chOff x="980512" y="3735339"/>
            <a:chExt cx="5910441" cy="1013724"/>
          </a:xfrm>
          <a:solidFill>
            <a:schemeClr val="accent5"/>
          </a:solidFill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6574634D-4E29-43FC-BDA1-94E1DC370D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20509" y="4723811"/>
              <a:ext cx="4370444" cy="8142"/>
            </a:xfrm>
            <a:prstGeom prst="line">
              <a:avLst/>
            </a:prstGeom>
            <a:grpFill/>
            <a:ln>
              <a:solidFill>
                <a:schemeClr val="accent5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596D49FE-CC0B-4F2C-B628-6434B2A2A244}"/>
                </a:ext>
              </a:extLst>
            </p:cNvPr>
            <p:cNvSpPr/>
            <p:nvPr/>
          </p:nvSpPr>
          <p:spPr>
            <a:xfrm>
              <a:off x="980512" y="3735339"/>
              <a:ext cx="1605131" cy="1013724"/>
            </a:xfrm>
            <a:prstGeom prst="rect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8E28D232-1F19-44B3-A5E5-379C27432799}"/>
              </a:ext>
            </a:extLst>
          </p:cNvPr>
          <p:cNvGrpSpPr/>
          <p:nvPr/>
        </p:nvGrpSpPr>
        <p:grpSpPr>
          <a:xfrm>
            <a:off x="6251269" y="1685594"/>
            <a:ext cx="4243140" cy="4299009"/>
            <a:chOff x="794796" y="1540840"/>
            <a:chExt cx="4243140" cy="4299009"/>
          </a:xfrm>
        </p:grpSpPr>
        <p:sp>
          <p:nvSpPr>
            <p:cNvPr id="22" name="Curved Up Arrow 1">
              <a:extLst>
                <a:ext uri="{FF2B5EF4-FFF2-40B4-BE49-F238E27FC236}">
                  <a16:creationId xmlns="" xmlns:a16="http://schemas.microsoft.com/office/drawing/2014/main" id="{A1FB9883-A16C-40C0-9F02-501E339BD022}"/>
                </a:ext>
              </a:extLst>
            </p:cNvPr>
            <p:cNvSpPr/>
            <p:nvPr/>
          </p:nvSpPr>
          <p:spPr>
            <a:xfrm>
              <a:off x="794796" y="1552872"/>
              <a:ext cx="4243140" cy="4286977"/>
            </a:xfrm>
            <a:custGeom>
              <a:avLst/>
              <a:gdLst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8075 h 731523"/>
                <a:gd name="connsiteX6" fmla="*/ 0 w 635736"/>
                <a:gd name="connsiteY6" fmla="*/ 716278 h 731523"/>
                <a:gd name="connsiteX7" fmla="*/ 361416 w 635736"/>
                <a:gd name="connsiteY7" fmla="*/ 182880 h 731523"/>
                <a:gd name="connsiteX8" fmla="*/ 269976 w 635736"/>
                <a:gd name="connsiteY8" fmla="*/ 182880 h 731523"/>
                <a:gd name="connsiteX9" fmla="*/ 467810 w 635736"/>
                <a:gd name="connsiteY9" fmla="*/ 0 h 731523"/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6278 h 731523"/>
                <a:gd name="connsiteX6" fmla="*/ 361416 w 635736"/>
                <a:gd name="connsiteY6" fmla="*/ 182880 h 731523"/>
                <a:gd name="connsiteX7" fmla="*/ 269976 w 635736"/>
                <a:gd name="connsiteY7" fmla="*/ 182880 h 731523"/>
                <a:gd name="connsiteX8" fmla="*/ 467810 w 635736"/>
                <a:gd name="connsiteY8" fmla="*/ 0 h 731523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912" h="736598">
                  <a:moveTo>
                    <a:pt x="582986" y="0"/>
                  </a:moveTo>
                  <a:lnTo>
                    <a:pt x="750912" y="182880"/>
                  </a:lnTo>
                  <a:lnTo>
                    <a:pt x="659472" y="182880"/>
                  </a:lnTo>
                  <a:cubicBezTo>
                    <a:pt x="604805" y="511774"/>
                    <a:pt x="413733" y="732568"/>
                    <a:pt x="202580" y="731520"/>
                  </a:cubicBezTo>
                  <a:lnTo>
                    <a:pt x="0" y="736598"/>
                  </a:lnTo>
                  <a:cubicBezTo>
                    <a:pt x="38392" y="729825"/>
                    <a:pt x="73200" y="726606"/>
                    <a:pt x="115176" y="716278"/>
                  </a:cubicBezTo>
                  <a:cubicBezTo>
                    <a:pt x="291341" y="660491"/>
                    <a:pt x="431613" y="453492"/>
                    <a:pt x="476592" y="182880"/>
                  </a:cubicBezTo>
                  <a:lnTo>
                    <a:pt x="385152" y="182880"/>
                  </a:lnTo>
                  <a:lnTo>
                    <a:pt x="5829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" name="Curved Up Arrow 1">
              <a:extLst>
                <a:ext uri="{FF2B5EF4-FFF2-40B4-BE49-F238E27FC236}">
                  <a16:creationId xmlns="" xmlns:a16="http://schemas.microsoft.com/office/drawing/2014/main" id="{5357DFFD-C6C6-4BFF-9E34-11FC6C962D25}"/>
                </a:ext>
              </a:extLst>
            </p:cNvPr>
            <p:cNvSpPr/>
            <p:nvPr/>
          </p:nvSpPr>
          <p:spPr>
            <a:xfrm>
              <a:off x="2608239" y="1552872"/>
              <a:ext cx="2429697" cy="3278977"/>
            </a:xfrm>
            <a:custGeom>
              <a:avLst/>
              <a:gdLst/>
              <a:ahLst/>
              <a:cxnLst/>
              <a:rect l="l" t="t" r="r" b="b"/>
              <a:pathLst>
                <a:path w="2429697" h="3278977">
                  <a:moveTo>
                    <a:pt x="1480806" y="0"/>
                  </a:moveTo>
                  <a:lnTo>
                    <a:pt x="2429697" y="1064356"/>
                  </a:lnTo>
                  <a:lnTo>
                    <a:pt x="1913002" y="1064356"/>
                  </a:lnTo>
                  <a:cubicBezTo>
                    <a:pt x="1767557" y="1965619"/>
                    <a:pt x="1451237" y="2727407"/>
                    <a:pt x="1030480" y="3278977"/>
                  </a:cubicBezTo>
                  <a:lnTo>
                    <a:pt x="0" y="3278977"/>
                  </a:lnTo>
                  <a:cubicBezTo>
                    <a:pt x="423651" y="2718190"/>
                    <a:pt x="736725" y="1949779"/>
                    <a:pt x="879611" y="1064356"/>
                  </a:cubicBezTo>
                  <a:lnTo>
                    <a:pt x="362916" y="106435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Curved Up Arrow 1">
              <a:extLst>
                <a:ext uri="{FF2B5EF4-FFF2-40B4-BE49-F238E27FC236}">
                  <a16:creationId xmlns="" xmlns:a16="http://schemas.microsoft.com/office/drawing/2014/main" id="{1B716909-E3E5-4F51-A296-C406265F6A2C}"/>
                </a:ext>
              </a:extLst>
            </p:cNvPr>
            <p:cNvSpPr/>
            <p:nvPr/>
          </p:nvSpPr>
          <p:spPr>
            <a:xfrm>
              <a:off x="2971155" y="1552872"/>
              <a:ext cx="2066781" cy="2270977"/>
            </a:xfrm>
            <a:custGeom>
              <a:avLst/>
              <a:gdLst/>
              <a:ahLst/>
              <a:cxnLst/>
              <a:rect l="l" t="t" r="r" b="b"/>
              <a:pathLst>
                <a:path w="2066781" h="2270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cubicBezTo>
                    <a:pt x="1479389" y="1502438"/>
                    <a:pt x="1368319" y="1907566"/>
                    <a:pt x="1222656" y="2270977"/>
                  </a:cubicBezTo>
                  <a:lnTo>
                    <a:pt x="189248" y="2270977"/>
                  </a:lnTo>
                  <a:cubicBezTo>
                    <a:pt x="335680" y="1904432"/>
                    <a:pt x="446642" y="1498457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" name="Curved Up Arrow 1">
              <a:extLst>
                <a:ext uri="{FF2B5EF4-FFF2-40B4-BE49-F238E27FC236}">
                  <a16:creationId xmlns="" xmlns:a16="http://schemas.microsoft.com/office/drawing/2014/main" id="{96655C49-8C1B-4057-9618-0F676FDF0915}"/>
                </a:ext>
              </a:extLst>
            </p:cNvPr>
            <p:cNvSpPr/>
            <p:nvPr/>
          </p:nvSpPr>
          <p:spPr>
            <a:xfrm>
              <a:off x="2959123" y="1540840"/>
              <a:ext cx="2066781" cy="1262977"/>
            </a:xfrm>
            <a:custGeom>
              <a:avLst/>
              <a:gdLst/>
              <a:ahLst/>
              <a:cxnLst/>
              <a:rect l="l" t="t" r="r" b="b"/>
              <a:pathLst>
                <a:path w="2066781" h="1262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lnTo>
                    <a:pt x="1512330" y="1262977"/>
                  </a:lnTo>
                  <a:lnTo>
                    <a:pt x="479897" y="1262977"/>
                  </a:lnTo>
                  <a:cubicBezTo>
                    <a:pt x="494102" y="1197656"/>
                    <a:pt x="505885" y="1131341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7225629D-822A-4178-98D1-AFE0BE5948B8}"/>
              </a:ext>
            </a:extLst>
          </p:cNvPr>
          <p:cNvGrpSpPr/>
          <p:nvPr/>
        </p:nvGrpSpPr>
        <p:grpSpPr>
          <a:xfrm>
            <a:off x="300173" y="4753688"/>
            <a:ext cx="11498180" cy="1156519"/>
            <a:chOff x="662494" y="4969043"/>
            <a:chExt cx="10337867" cy="1156519"/>
          </a:xfrm>
        </p:grpSpPr>
        <p:cxnSp>
          <p:nvCxnSpPr>
            <p:cNvPr id="27" name="Straight Connector 26">
              <a:extLst>
                <a:ext uri="{FF2B5EF4-FFF2-40B4-BE49-F238E27FC236}">
                  <a16:creationId xmlns="" xmlns:a16="http://schemas.microsoft.com/office/drawing/2014/main" id="{AE8E2646-25D3-4345-B482-E48EE8EABA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44202" y="6077128"/>
              <a:ext cx="4370444" cy="8142"/>
            </a:xfrm>
            <a:prstGeom prst="line">
              <a:avLst/>
            </a:prstGeom>
            <a:ln>
              <a:solidFill>
                <a:schemeClr val="accent5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="" xmlns:a16="http://schemas.microsoft.com/office/drawing/2014/main" id="{5CD18B38-9AD2-4806-B41E-81545F8BB64A}"/>
                </a:ext>
              </a:extLst>
            </p:cNvPr>
            <p:cNvSpPr/>
            <p:nvPr/>
          </p:nvSpPr>
          <p:spPr>
            <a:xfrm>
              <a:off x="662494" y="4969043"/>
              <a:ext cx="1287276" cy="112502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5"/>
                </a:solidFill>
              </a:endParaRPr>
            </a:p>
          </p:txBody>
        </p:sp>
        <p:sp>
          <p:nvSpPr>
            <p:cNvPr id="30" name="Rectangle 27">
              <a:extLst>
                <a:ext uri="{FF2B5EF4-FFF2-40B4-BE49-F238E27FC236}">
                  <a16:creationId xmlns="" xmlns:a16="http://schemas.microsoft.com/office/drawing/2014/main" id="{5CD18B38-9AD2-4806-B41E-81545F8BB64A}"/>
                </a:ext>
              </a:extLst>
            </p:cNvPr>
            <p:cNvSpPr/>
            <p:nvPr/>
          </p:nvSpPr>
          <p:spPr>
            <a:xfrm>
              <a:off x="9489527" y="5101387"/>
              <a:ext cx="1510834" cy="1024175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5"/>
                </a:solidFill>
              </a:endParaRPr>
            </a:p>
          </p:txBody>
        </p:sp>
      </p:grpSp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0248"/>
            <a:ext cx="2276509" cy="2085774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1808747" y="491645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Республиканский смотр-конкурс муниципальных образований по поддержке и развитию ВВПОД «ЮНАРМИЯ» - </a:t>
            </a:r>
          </a:p>
          <a:p>
            <a:r>
              <a:rPr lang="ru-RU" sz="1600" dirty="0" smtClean="0"/>
              <a:t>абсолютные победители, 2020 г.</a:t>
            </a:r>
            <a:endParaRPr lang="ru-RU" sz="1600" dirty="0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228601" y="4896851"/>
            <a:ext cx="16242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Дата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создания 27.09.2016г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1"/>
          <p:cNvSpPr>
            <a:spLocks noChangeArrowheads="1"/>
          </p:cNvSpPr>
          <p:nvPr/>
        </p:nvSpPr>
        <p:spPr bwMode="auto">
          <a:xfrm>
            <a:off x="1311442" y="3352801"/>
            <a:ext cx="145582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Дата создания 27.09.2021г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060032" y="346063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Республиканский смотр-конкурс на лучшее структурное подразделение «Дом ЮНАРМИИ» -  1 место, 2021г.</a:t>
            </a:r>
            <a:endParaRPr lang="ru-RU" sz="16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3621505" y="1624264"/>
            <a:ext cx="57270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Республиканский  Конкурс на лучшую патриотическую работу в военно-патриотических клубах Республики Татарстан за 2021 год, </a:t>
            </a:r>
          </a:p>
          <a:p>
            <a:r>
              <a:rPr lang="ru-RU" sz="1600" dirty="0" smtClean="0"/>
              <a:t>комплект Игрового оборудования «</a:t>
            </a:r>
            <a:r>
              <a:rPr lang="ru-RU" sz="1600" dirty="0" err="1" smtClean="0"/>
              <a:t>Лазертаг</a:t>
            </a:r>
            <a:r>
              <a:rPr lang="ru-RU" sz="1600" dirty="0" smtClean="0"/>
              <a:t>»</a:t>
            </a:r>
            <a:endParaRPr lang="ru-RU" sz="1600" dirty="0"/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10117944" y="5058059"/>
            <a:ext cx="172791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168 юнармейцев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27">
            <a:extLst>
              <a:ext uri="{FF2B5EF4-FFF2-40B4-BE49-F238E27FC236}">
                <a16:creationId xmlns="" xmlns:a16="http://schemas.microsoft.com/office/drawing/2014/main" id="{5CD18B38-9AD2-4806-B41E-81545F8BB64A}"/>
              </a:ext>
            </a:extLst>
          </p:cNvPr>
          <p:cNvSpPr/>
          <p:nvPr/>
        </p:nvSpPr>
        <p:spPr>
          <a:xfrm>
            <a:off x="10070433" y="3272589"/>
            <a:ext cx="1727920" cy="112502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accent5"/>
              </a:solidFill>
            </a:endParaRP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10070434" y="3234935"/>
            <a:ext cx="17754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432 юнармейца, охват школ 100%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768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1453" y="950494"/>
            <a:ext cx="455996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«Каждый ребенок одарен, раскрыть его способности – наша задача. </a:t>
            </a:r>
            <a:r>
              <a:rPr lang="ru-RU" sz="2800" b="1" dirty="0" smtClean="0"/>
              <a:t>В </a:t>
            </a:r>
            <a:r>
              <a:rPr lang="ru-RU" sz="2800" b="1" dirty="0"/>
              <a:t>этом – успех России</a:t>
            </a:r>
            <a:r>
              <a:rPr lang="ru-RU" sz="2800" b="1" dirty="0" smtClean="0"/>
              <a:t>».</a:t>
            </a:r>
          </a:p>
          <a:p>
            <a:endParaRPr lang="ru-RU" sz="2400" b="1" dirty="0"/>
          </a:p>
          <a:p>
            <a:pPr algn="r"/>
            <a:r>
              <a:rPr lang="ru-RU" sz="2400" b="1" dirty="0" err="1" smtClean="0"/>
              <a:t>В.В.Путин</a:t>
            </a:r>
            <a:endParaRPr lang="ru-RU" sz="2400" dirty="0"/>
          </a:p>
        </p:txBody>
      </p:sp>
      <p:sp>
        <p:nvSpPr>
          <p:cNvPr id="6" name="Рисунок 5"/>
          <p:cNvSpPr>
            <a:spLocks noGrp="1"/>
          </p:cNvSpPr>
          <p:nvPr>
            <p:ph type="pic" idx="11"/>
          </p:nvPr>
        </p:nvSpPr>
        <p:spPr/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91" y="458555"/>
            <a:ext cx="6285971" cy="3878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777916" y="6220326"/>
            <a:ext cx="38140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6242C6A1-0059-4646-8579-E9BA7EEAA70E}"/>
              </a:ext>
            </a:extLst>
          </p:cNvPr>
          <p:cNvGrpSpPr/>
          <p:nvPr/>
        </p:nvGrpSpPr>
        <p:grpSpPr>
          <a:xfrm rot="20292490" flipH="1">
            <a:off x="3271474" y="1461207"/>
            <a:ext cx="815779" cy="4805742"/>
            <a:chOff x="6012160" y="2713784"/>
            <a:chExt cx="713285" cy="4201951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330C0060-0C2D-436D-86D3-274B3FE7CEEF}"/>
                </a:ext>
              </a:extLst>
            </p:cNvPr>
            <p:cNvGrpSpPr/>
            <p:nvPr/>
          </p:nvGrpSpPr>
          <p:grpSpPr>
            <a:xfrm>
              <a:off x="6012160" y="6136594"/>
              <a:ext cx="713025" cy="779141"/>
              <a:chOff x="2195736" y="5121188"/>
              <a:chExt cx="901189" cy="900100"/>
            </a:xfrm>
          </p:grpSpPr>
          <p:sp>
            <p:nvSpPr>
              <p:cNvPr id="20" name="Rectangle 8">
                <a:extLst>
                  <a:ext uri="{FF2B5EF4-FFF2-40B4-BE49-F238E27FC236}">
                    <a16:creationId xmlns="" xmlns:a16="http://schemas.microsoft.com/office/drawing/2014/main" id="{797240B0-C7E0-4F15-A2DF-384933226DC3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1" name="Rectangle 8">
                <a:extLst>
                  <a:ext uri="{FF2B5EF4-FFF2-40B4-BE49-F238E27FC236}">
                    <a16:creationId xmlns="" xmlns:a16="http://schemas.microsoft.com/office/drawing/2014/main" id="{25412A05-C5F7-4ECA-8C4A-723B3D41F0EC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2" name="Rectangle 8">
                <a:extLst>
                  <a:ext uri="{FF2B5EF4-FFF2-40B4-BE49-F238E27FC236}">
                    <a16:creationId xmlns="" xmlns:a16="http://schemas.microsoft.com/office/drawing/2014/main" id="{1E79132E-D36C-4F5B-97DB-5407FF16B5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3" name="Rectangle 8">
                <a:extLst>
                  <a:ext uri="{FF2B5EF4-FFF2-40B4-BE49-F238E27FC236}">
                    <a16:creationId xmlns="" xmlns:a16="http://schemas.microsoft.com/office/drawing/2014/main" id="{4C7BD328-DA08-417B-BA76-97F95648A7CB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4" name="Rectangle 8">
                <a:extLst>
                  <a:ext uri="{FF2B5EF4-FFF2-40B4-BE49-F238E27FC236}">
                    <a16:creationId xmlns="" xmlns:a16="http://schemas.microsoft.com/office/drawing/2014/main" id="{E7F73AD2-15C4-45C5-A55A-F9EEDC3EB7E5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D0469C31-18C6-4290-A8DD-FA18A2400B60}"/>
                </a:ext>
              </a:extLst>
            </p:cNvPr>
            <p:cNvGrpSpPr/>
            <p:nvPr/>
          </p:nvGrpSpPr>
          <p:grpSpPr>
            <a:xfrm>
              <a:off x="6012160" y="2852936"/>
              <a:ext cx="713025" cy="3354284"/>
              <a:chOff x="6012160" y="2852936"/>
              <a:chExt cx="713025" cy="3354284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="" xmlns:a16="http://schemas.microsoft.com/office/drawing/2014/main" id="{62CEB675-4E4F-46E0-BCEB-8F1FA1E4184E}"/>
                  </a:ext>
                </a:extLst>
              </p:cNvPr>
              <p:cNvGrpSpPr/>
              <p:nvPr/>
            </p:nvGrpSpPr>
            <p:grpSpPr>
              <a:xfrm>
                <a:off x="6012160" y="5085257"/>
                <a:ext cx="713025" cy="1121963"/>
                <a:chOff x="6012160" y="5085257"/>
                <a:chExt cx="713025" cy="1121963"/>
              </a:xfrm>
            </p:grpSpPr>
            <p:sp>
              <p:nvSpPr>
                <p:cNvPr id="17" name="Rectangle 2">
                  <a:extLst>
                    <a:ext uri="{FF2B5EF4-FFF2-40B4-BE49-F238E27FC236}">
                      <a16:creationId xmlns="" xmlns:a16="http://schemas.microsoft.com/office/drawing/2014/main" id="{29B78604-17B2-4636-9C83-C40BD141E072}"/>
                    </a:ext>
                  </a:extLst>
                </p:cNvPr>
                <p:cNvSpPr/>
                <p:nvPr/>
              </p:nvSpPr>
              <p:spPr>
                <a:xfrm>
                  <a:off x="6012160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8" name="Rectangle 2">
                  <a:extLst>
                    <a:ext uri="{FF2B5EF4-FFF2-40B4-BE49-F238E27FC236}">
                      <a16:creationId xmlns="" xmlns:a16="http://schemas.microsoft.com/office/drawing/2014/main" id="{8872AB41-B169-4932-A803-AAEC59E83E26}"/>
                    </a:ext>
                  </a:extLst>
                </p:cNvPr>
                <p:cNvSpPr/>
                <p:nvPr/>
              </p:nvSpPr>
              <p:spPr>
                <a:xfrm>
                  <a:off x="6249872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9" name="Rectangle 2">
                  <a:extLst>
                    <a:ext uri="{FF2B5EF4-FFF2-40B4-BE49-F238E27FC236}">
                      <a16:creationId xmlns="" xmlns:a16="http://schemas.microsoft.com/office/drawing/2014/main" id="{269C03B4-E11D-4658-B9D7-EEC073C67A07}"/>
                    </a:ext>
                  </a:extLst>
                </p:cNvPr>
                <p:cNvSpPr/>
                <p:nvPr/>
              </p:nvSpPr>
              <p:spPr>
                <a:xfrm>
                  <a:off x="6487585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="" xmlns:a16="http://schemas.microsoft.com/office/drawing/2014/main" id="{904B2E5D-75C6-402A-A324-ECD695BCDB93}"/>
                  </a:ext>
                </a:extLst>
              </p:cNvPr>
              <p:cNvGrpSpPr/>
              <p:nvPr/>
            </p:nvGrpSpPr>
            <p:grpSpPr>
              <a:xfrm>
                <a:off x="6012160" y="2852936"/>
                <a:ext cx="713025" cy="2232322"/>
                <a:chOff x="6012160" y="2852936"/>
                <a:chExt cx="713025" cy="2232322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="" xmlns:a16="http://schemas.microsoft.com/office/drawing/2014/main" id="{74AB9C9A-507D-45B2-88C3-20F123D2C579}"/>
                    </a:ext>
                  </a:extLst>
                </p:cNvPr>
                <p:cNvSpPr/>
                <p:nvPr/>
              </p:nvSpPr>
              <p:spPr>
                <a:xfrm>
                  <a:off x="6487585" y="2852936"/>
                  <a:ext cx="237600" cy="223232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="" xmlns:a16="http://schemas.microsoft.com/office/drawing/2014/main" id="{8CD4DEA6-AD37-4243-BAFF-2CB79D6CAFAA}"/>
                    </a:ext>
                  </a:extLst>
                </p:cNvPr>
                <p:cNvSpPr/>
                <p:nvPr/>
              </p:nvSpPr>
              <p:spPr>
                <a:xfrm>
                  <a:off x="6250133" y="2852936"/>
                  <a:ext cx="237600" cy="223232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="" xmlns:a16="http://schemas.microsoft.com/office/drawing/2014/main" id="{261C6F44-CC89-4E56-8317-541797114506}"/>
                    </a:ext>
                  </a:extLst>
                </p:cNvPr>
                <p:cNvSpPr/>
                <p:nvPr/>
              </p:nvSpPr>
              <p:spPr>
                <a:xfrm>
                  <a:off x="6012160" y="2852936"/>
                  <a:ext cx="237600" cy="2232322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</p:grpSp>
        <p:sp>
          <p:nvSpPr>
            <p:cNvPr id="10" name="Hexagon 1">
              <a:extLst>
                <a:ext uri="{FF2B5EF4-FFF2-40B4-BE49-F238E27FC236}">
                  <a16:creationId xmlns="" xmlns:a16="http://schemas.microsoft.com/office/drawing/2014/main" id="{42DB8DD6-C329-4FDE-B5BB-15A339CE0542}"/>
                </a:ext>
              </a:extLst>
            </p:cNvPr>
            <p:cNvSpPr/>
            <p:nvPr/>
          </p:nvSpPr>
          <p:spPr>
            <a:xfrm rot="10800000" flipH="1" flipV="1">
              <a:off x="6012421" y="2713784"/>
              <a:ext cx="713024" cy="278304"/>
            </a:xfrm>
            <a:custGeom>
              <a:avLst/>
              <a:gdLst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138846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78928 w 713024"/>
                <a:gd name="connsiteY2" fmla="*/ 7144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86072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3024" h="555383">
                  <a:moveTo>
                    <a:pt x="0" y="277692"/>
                  </a:moveTo>
                  <a:lnTo>
                    <a:pt x="217427" y="0"/>
                  </a:lnTo>
                  <a:lnTo>
                    <a:pt x="486072" y="0"/>
                  </a:lnTo>
                  <a:lnTo>
                    <a:pt x="713024" y="277692"/>
                  </a:lnTo>
                  <a:lnTo>
                    <a:pt x="490834" y="553001"/>
                  </a:lnTo>
                  <a:lnTo>
                    <a:pt x="231715" y="555383"/>
                  </a:lnTo>
                  <a:lnTo>
                    <a:pt x="0" y="277692"/>
                  </a:ln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" sy="9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32892601-B56C-4990-A187-6AA3F5C792C6}"/>
                </a:ext>
              </a:extLst>
            </p:cNvPr>
            <p:cNvSpPr/>
            <p:nvPr/>
          </p:nvSpPr>
          <p:spPr>
            <a:xfrm>
              <a:off x="6270232" y="2798936"/>
              <a:ext cx="197403" cy="1080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715C5FD-C5E0-4108-8029-E8AAD6F48E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2400" dirty="0"/>
              <a:t>Реализация комплекса мероприятий по развитию дополнительного образования детей в Российской Федерации </a:t>
            </a:r>
            <a:endParaRPr lang="en-US" sz="2400" dirty="0"/>
          </a:p>
        </p:txBody>
      </p:sp>
      <p:sp>
        <p:nvSpPr>
          <p:cNvPr id="6" name="Freeform 55">
            <a:extLst>
              <a:ext uri="{FF2B5EF4-FFF2-40B4-BE49-F238E27FC236}">
                <a16:creationId xmlns="" xmlns:a16="http://schemas.microsoft.com/office/drawing/2014/main" id="{2B63E036-E51A-464D-A8FA-01AE2E9C58A0}"/>
              </a:ext>
            </a:extLst>
          </p:cNvPr>
          <p:cNvSpPr/>
          <p:nvPr/>
        </p:nvSpPr>
        <p:spPr>
          <a:xfrm>
            <a:off x="4535231" y="6070606"/>
            <a:ext cx="2595307" cy="418626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4638777"/>
              <a:gd name="connsiteY0" fmla="*/ 0 h 838698"/>
              <a:gd name="connsiteX1" fmla="*/ 0 w 4638777"/>
              <a:gd name="connsiteY1" fmla="*/ 0 h 838698"/>
              <a:gd name="connsiteX2" fmla="*/ 323850 w 4638777"/>
              <a:gd name="connsiteY2" fmla="*/ 57150 h 838698"/>
              <a:gd name="connsiteX3" fmla="*/ 238125 w 4638777"/>
              <a:gd name="connsiteY3" fmla="*/ 352425 h 838698"/>
              <a:gd name="connsiteX4" fmla="*/ 971550 w 4638777"/>
              <a:gd name="connsiteY4" fmla="*/ 257175 h 838698"/>
              <a:gd name="connsiteX5" fmla="*/ 704684 w 4638777"/>
              <a:gd name="connsiteY5" fmla="*/ 629478 h 838698"/>
              <a:gd name="connsiteX6" fmla="*/ 2524125 w 4638777"/>
              <a:gd name="connsiteY6" fmla="*/ 495300 h 838698"/>
              <a:gd name="connsiteX7" fmla="*/ 2190750 w 4638777"/>
              <a:gd name="connsiteY7" fmla="*/ 838200 h 838698"/>
              <a:gd name="connsiteX8" fmla="*/ 4638777 w 4638777"/>
              <a:gd name="connsiteY8" fmla="*/ 655550 h 838698"/>
              <a:gd name="connsiteX0" fmla="*/ 0 w 4519249"/>
              <a:gd name="connsiteY0" fmla="*/ 0 h 838698"/>
              <a:gd name="connsiteX1" fmla="*/ 0 w 4519249"/>
              <a:gd name="connsiteY1" fmla="*/ 0 h 838698"/>
              <a:gd name="connsiteX2" fmla="*/ 323850 w 4519249"/>
              <a:gd name="connsiteY2" fmla="*/ 57150 h 838698"/>
              <a:gd name="connsiteX3" fmla="*/ 238125 w 4519249"/>
              <a:gd name="connsiteY3" fmla="*/ 352425 h 838698"/>
              <a:gd name="connsiteX4" fmla="*/ 971550 w 4519249"/>
              <a:gd name="connsiteY4" fmla="*/ 257175 h 838698"/>
              <a:gd name="connsiteX5" fmla="*/ 704684 w 4519249"/>
              <a:gd name="connsiteY5" fmla="*/ 629478 h 838698"/>
              <a:gd name="connsiteX6" fmla="*/ 2524125 w 4519249"/>
              <a:gd name="connsiteY6" fmla="*/ 495300 h 838698"/>
              <a:gd name="connsiteX7" fmla="*/ 2190750 w 4519249"/>
              <a:gd name="connsiteY7" fmla="*/ 838200 h 838698"/>
              <a:gd name="connsiteX8" fmla="*/ 4519249 w 4519249"/>
              <a:gd name="connsiteY8" fmla="*/ 655550 h 838698"/>
              <a:gd name="connsiteX0" fmla="*/ 0 w 4071019"/>
              <a:gd name="connsiteY0" fmla="*/ 0 h 838698"/>
              <a:gd name="connsiteX1" fmla="*/ 0 w 4071019"/>
              <a:gd name="connsiteY1" fmla="*/ 0 h 838698"/>
              <a:gd name="connsiteX2" fmla="*/ 323850 w 4071019"/>
              <a:gd name="connsiteY2" fmla="*/ 57150 h 838698"/>
              <a:gd name="connsiteX3" fmla="*/ 238125 w 4071019"/>
              <a:gd name="connsiteY3" fmla="*/ 352425 h 838698"/>
              <a:gd name="connsiteX4" fmla="*/ 971550 w 4071019"/>
              <a:gd name="connsiteY4" fmla="*/ 257175 h 838698"/>
              <a:gd name="connsiteX5" fmla="*/ 704684 w 4071019"/>
              <a:gd name="connsiteY5" fmla="*/ 629478 h 838698"/>
              <a:gd name="connsiteX6" fmla="*/ 2524125 w 4071019"/>
              <a:gd name="connsiteY6" fmla="*/ 495300 h 838698"/>
              <a:gd name="connsiteX7" fmla="*/ 2190750 w 4071019"/>
              <a:gd name="connsiteY7" fmla="*/ 838200 h 838698"/>
              <a:gd name="connsiteX8" fmla="*/ 4071019 w 4071019"/>
              <a:gd name="connsiteY8" fmla="*/ 693716 h 83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71019" h="838698">
                <a:moveTo>
                  <a:pt x="0" y="0"/>
                </a:moveTo>
                <a:lnTo>
                  <a:pt x="0" y="0"/>
                </a:lnTo>
                <a:cubicBezTo>
                  <a:pt x="107950" y="19050"/>
                  <a:pt x="386654" y="-32693"/>
                  <a:pt x="323850" y="57150"/>
                </a:cubicBezTo>
                <a:cubicBezTo>
                  <a:pt x="233116" y="186948"/>
                  <a:pt x="70540" y="342942"/>
                  <a:pt x="238125" y="352425"/>
                </a:cubicBezTo>
                <a:cubicBezTo>
                  <a:pt x="482600" y="320675"/>
                  <a:pt x="985493" y="129899"/>
                  <a:pt x="971550" y="257175"/>
                </a:cubicBezTo>
                <a:cubicBezTo>
                  <a:pt x="942229" y="426333"/>
                  <a:pt x="475587" y="595492"/>
                  <a:pt x="704684" y="629478"/>
                </a:cubicBezTo>
                <a:cubicBezTo>
                  <a:pt x="963446" y="669165"/>
                  <a:pt x="2681964" y="361122"/>
                  <a:pt x="2524125" y="495300"/>
                </a:cubicBezTo>
                <a:cubicBezTo>
                  <a:pt x="2413000" y="609600"/>
                  <a:pt x="1912261" y="851121"/>
                  <a:pt x="2190750" y="838200"/>
                </a:cubicBezTo>
                <a:lnTo>
                  <a:pt x="4071019" y="693716"/>
                </a:lnTo>
              </a:path>
            </a:pathLst>
          </a:cu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grpSp>
        <p:nvGrpSpPr>
          <p:cNvPr id="25" name="Graphic 3">
            <a:extLst>
              <a:ext uri="{FF2B5EF4-FFF2-40B4-BE49-F238E27FC236}">
                <a16:creationId xmlns="" xmlns:a16="http://schemas.microsoft.com/office/drawing/2014/main" id="{F2A41AFB-2AC5-42C0-8626-0B24B936D1CD}"/>
              </a:ext>
            </a:extLst>
          </p:cNvPr>
          <p:cNvGrpSpPr/>
          <p:nvPr/>
        </p:nvGrpSpPr>
        <p:grpSpPr>
          <a:xfrm>
            <a:off x="1190625" y="1612079"/>
            <a:ext cx="2482017" cy="4905631"/>
            <a:chOff x="1424872" y="2075061"/>
            <a:chExt cx="2247770" cy="4442649"/>
          </a:xfrm>
        </p:grpSpPr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F42426F2-BF5B-46A3-9D31-8BFBE63977D6}"/>
                </a:ext>
              </a:extLst>
            </p:cNvPr>
            <p:cNvSpPr/>
            <p:nvPr/>
          </p:nvSpPr>
          <p:spPr>
            <a:xfrm>
              <a:off x="2366310" y="2793553"/>
              <a:ext cx="1306332" cy="420493"/>
            </a:xfrm>
            <a:custGeom>
              <a:avLst/>
              <a:gdLst>
                <a:gd name="connsiteX0" fmla="*/ 61 w 1306331"/>
                <a:gd name="connsiteY0" fmla="*/ 421324 h 420493"/>
                <a:gd name="connsiteX1" fmla="*/ 930752 w 1306331"/>
                <a:gd name="connsiteY1" fmla="*/ 326012 h 420493"/>
                <a:gd name="connsiteX2" fmla="*/ 1151651 w 1306331"/>
                <a:gd name="connsiteY2" fmla="*/ 279478 h 420493"/>
                <a:gd name="connsiteX3" fmla="*/ 1245842 w 1306331"/>
                <a:gd name="connsiteY3" fmla="*/ 232382 h 420493"/>
                <a:gd name="connsiteX4" fmla="*/ 1257055 w 1306331"/>
                <a:gd name="connsiteY4" fmla="*/ 222851 h 420493"/>
                <a:gd name="connsiteX5" fmla="*/ 1257055 w 1306331"/>
                <a:gd name="connsiteY5" fmla="*/ 222851 h 420493"/>
                <a:gd name="connsiteX6" fmla="*/ 1290694 w 1306331"/>
                <a:gd name="connsiteY6" fmla="*/ 182484 h 420493"/>
                <a:gd name="connsiteX7" fmla="*/ 1289573 w 1306331"/>
                <a:gd name="connsiteY7" fmla="*/ 155572 h 420493"/>
                <a:gd name="connsiteX8" fmla="*/ 1308075 w 1306331"/>
                <a:gd name="connsiteY8" fmla="*/ 122494 h 420493"/>
                <a:gd name="connsiteX9" fmla="*/ 1297422 w 1306331"/>
                <a:gd name="connsiteY9" fmla="*/ 100628 h 420493"/>
                <a:gd name="connsiteX10" fmla="*/ 1305832 w 1306331"/>
                <a:gd name="connsiteY10" fmla="*/ 78202 h 420493"/>
                <a:gd name="connsiteX11" fmla="*/ 1295180 w 1306331"/>
                <a:gd name="connsiteY11" fmla="*/ 52972 h 420493"/>
                <a:gd name="connsiteX12" fmla="*/ 1276678 w 1306331"/>
                <a:gd name="connsiteY12" fmla="*/ 25500 h 420493"/>
                <a:gd name="connsiteX13" fmla="*/ 1228461 w 1306331"/>
                <a:gd name="connsiteY13" fmla="*/ 16529 h 420493"/>
                <a:gd name="connsiteX14" fmla="*/ 1169592 w 1306331"/>
                <a:gd name="connsiteY14" fmla="*/ 72034 h 420493"/>
                <a:gd name="connsiteX15" fmla="*/ 1142681 w 1306331"/>
                <a:gd name="connsiteY15" fmla="*/ 84369 h 420493"/>
                <a:gd name="connsiteX16" fmla="*/ 1162304 w 1306331"/>
                <a:gd name="connsiteY16" fmla="*/ 58579 h 420493"/>
                <a:gd name="connsiteX17" fmla="*/ 1184730 w 1306331"/>
                <a:gd name="connsiteY17" fmla="*/ 27182 h 420493"/>
                <a:gd name="connsiteX18" fmla="*/ 1191458 w 1306331"/>
                <a:gd name="connsiteY18" fmla="*/ 3634 h 420493"/>
                <a:gd name="connsiteX19" fmla="*/ 1166228 w 1306331"/>
                <a:gd name="connsiteY19" fmla="*/ 6438 h 420493"/>
                <a:gd name="connsiteX20" fmla="*/ 1063067 w 1306331"/>
                <a:gd name="connsiteY20" fmla="*/ 68110 h 420493"/>
                <a:gd name="connsiteX21" fmla="*/ 969998 w 1306331"/>
                <a:gd name="connsiteY21" fmla="*/ 158936 h 420493"/>
                <a:gd name="connsiteX22" fmla="*/ 888142 w 1306331"/>
                <a:gd name="connsiteY22" fmla="*/ 192576 h 420493"/>
                <a:gd name="connsiteX23" fmla="*/ 704247 w 1306331"/>
                <a:gd name="connsiteY23" fmla="*/ 181923 h 420493"/>
                <a:gd name="connsiteX24" fmla="*/ 483348 w 1306331"/>
                <a:gd name="connsiteY24" fmla="*/ 175195 h 420493"/>
                <a:gd name="connsiteX25" fmla="*/ 377383 w 1306331"/>
                <a:gd name="connsiteY25" fmla="*/ 197061 h 420493"/>
                <a:gd name="connsiteX26" fmla="*/ 196291 w 1306331"/>
                <a:gd name="connsiteY26" fmla="*/ 207713 h 420493"/>
                <a:gd name="connsiteX27" fmla="*/ 88084 w 1306331"/>
                <a:gd name="connsiteY27" fmla="*/ 187530 h 420493"/>
                <a:gd name="connsiteX28" fmla="*/ 30897 w 1306331"/>
                <a:gd name="connsiteY28" fmla="*/ 181363 h 420493"/>
                <a:gd name="connsiteX29" fmla="*/ 61 w 1306331"/>
                <a:gd name="connsiteY29" fmla="*/ 421324 h 420493"/>
                <a:gd name="connsiteX30" fmla="*/ 61 w 1306331"/>
                <a:gd name="connsiteY30" fmla="*/ 421324 h 42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06331" h="420493">
                  <a:moveTo>
                    <a:pt x="61" y="421324"/>
                  </a:moveTo>
                  <a:cubicBezTo>
                    <a:pt x="35943" y="420763"/>
                    <a:pt x="910569" y="331619"/>
                    <a:pt x="930752" y="326012"/>
                  </a:cubicBezTo>
                  <a:cubicBezTo>
                    <a:pt x="939723" y="324330"/>
                    <a:pt x="1120254" y="287327"/>
                    <a:pt x="1151651" y="279478"/>
                  </a:cubicBezTo>
                  <a:cubicBezTo>
                    <a:pt x="1157258" y="278356"/>
                    <a:pt x="1244720" y="237428"/>
                    <a:pt x="1245842" y="232382"/>
                  </a:cubicBezTo>
                  <a:cubicBezTo>
                    <a:pt x="1246402" y="232382"/>
                    <a:pt x="1255934" y="226776"/>
                    <a:pt x="1257055" y="222851"/>
                  </a:cubicBezTo>
                  <a:lnTo>
                    <a:pt x="1257055" y="222851"/>
                  </a:lnTo>
                  <a:cubicBezTo>
                    <a:pt x="1269389" y="213320"/>
                    <a:pt x="1289573" y="198182"/>
                    <a:pt x="1290694" y="182484"/>
                  </a:cubicBezTo>
                  <a:cubicBezTo>
                    <a:pt x="1294619" y="172392"/>
                    <a:pt x="1286209" y="165104"/>
                    <a:pt x="1289573" y="155572"/>
                  </a:cubicBezTo>
                  <a:cubicBezTo>
                    <a:pt x="1294619" y="146041"/>
                    <a:pt x="1309196" y="133707"/>
                    <a:pt x="1308075" y="122494"/>
                  </a:cubicBezTo>
                  <a:cubicBezTo>
                    <a:pt x="1306393" y="114644"/>
                    <a:pt x="1300786" y="108477"/>
                    <a:pt x="1297422" y="100628"/>
                  </a:cubicBezTo>
                  <a:cubicBezTo>
                    <a:pt x="1300225" y="96143"/>
                    <a:pt x="1303029" y="82687"/>
                    <a:pt x="1305832" y="78202"/>
                  </a:cubicBezTo>
                  <a:cubicBezTo>
                    <a:pt x="1305271" y="70352"/>
                    <a:pt x="1296301" y="60821"/>
                    <a:pt x="1295180" y="52972"/>
                  </a:cubicBezTo>
                  <a:cubicBezTo>
                    <a:pt x="1294058" y="42320"/>
                    <a:pt x="1282285" y="35592"/>
                    <a:pt x="1276678" y="25500"/>
                  </a:cubicBezTo>
                  <a:cubicBezTo>
                    <a:pt x="1261540" y="-1972"/>
                    <a:pt x="1258176" y="831"/>
                    <a:pt x="1228461" y="16529"/>
                  </a:cubicBezTo>
                  <a:cubicBezTo>
                    <a:pt x="1207156" y="28303"/>
                    <a:pt x="1188094" y="56336"/>
                    <a:pt x="1169592" y="72034"/>
                  </a:cubicBezTo>
                  <a:cubicBezTo>
                    <a:pt x="1166228" y="75398"/>
                    <a:pt x="1148848" y="83808"/>
                    <a:pt x="1142681" y="84369"/>
                  </a:cubicBezTo>
                  <a:cubicBezTo>
                    <a:pt x="1141560" y="79884"/>
                    <a:pt x="1160622" y="60821"/>
                    <a:pt x="1162304" y="58579"/>
                  </a:cubicBezTo>
                  <a:cubicBezTo>
                    <a:pt x="1171835" y="49047"/>
                    <a:pt x="1178002" y="37834"/>
                    <a:pt x="1184730" y="27182"/>
                  </a:cubicBezTo>
                  <a:cubicBezTo>
                    <a:pt x="1189776" y="19333"/>
                    <a:pt x="1196504" y="10362"/>
                    <a:pt x="1191458" y="3634"/>
                  </a:cubicBezTo>
                  <a:cubicBezTo>
                    <a:pt x="1184730" y="-4215"/>
                    <a:pt x="1174078" y="2513"/>
                    <a:pt x="1166228" y="6438"/>
                  </a:cubicBezTo>
                  <a:cubicBezTo>
                    <a:pt x="1129225" y="22136"/>
                    <a:pt x="1095586" y="45123"/>
                    <a:pt x="1063067" y="68110"/>
                  </a:cubicBezTo>
                  <a:cubicBezTo>
                    <a:pt x="1027746" y="93339"/>
                    <a:pt x="996910" y="124176"/>
                    <a:pt x="969998" y="158936"/>
                  </a:cubicBezTo>
                  <a:cubicBezTo>
                    <a:pt x="949815" y="185287"/>
                    <a:pt x="918978" y="192015"/>
                    <a:pt x="888142" y="192576"/>
                  </a:cubicBezTo>
                  <a:cubicBezTo>
                    <a:pt x="827031" y="194818"/>
                    <a:pt x="765919" y="186408"/>
                    <a:pt x="704247" y="181923"/>
                  </a:cubicBezTo>
                  <a:cubicBezTo>
                    <a:pt x="630801" y="176317"/>
                    <a:pt x="557354" y="166225"/>
                    <a:pt x="483348" y="175195"/>
                  </a:cubicBezTo>
                  <a:cubicBezTo>
                    <a:pt x="448026" y="179681"/>
                    <a:pt x="412705" y="189212"/>
                    <a:pt x="377383" y="197061"/>
                  </a:cubicBezTo>
                  <a:cubicBezTo>
                    <a:pt x="317393" y="211077"/>
                    <a:pt x="256842" y="214441"/>
                    <a:pt x="196291" y="207713"/>
                  </a:cubicBezTo>
                  <a:cubicBezTo>
                    <a:pt x="150878" y="203228"/>
                    <a:pt x="132937" y="196500"/>
                    <a:pt x="88084" y="187530"/>
                  </a:cubicBezTo>
                  <a:cubicBezTo>
                    <a:pt x="76310" y="184727"/>
                    <a:pt x="52202" y="183045"/>
                    <a:pt x="30897" y="181363"/>
                  </a:cubicBezTo>
                  <a:cubicBezTo>
                    <a:pt x="32019" y="180241"/>
                    <a:pt x="-1621" y="379275"/>
                    <a:pt x="61" y="421324"/>
                  </a:cubicBezTo>
                  <a:lnTo>
                    <a:pt x="61" y="421324"/>
                  </a:lnTo>
                  <a:close/>
                </a:path>
              </a:pathLst>
            </a:custGeom>
            <a:solidFill>
              <a:srgbClr val="FDC09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397DF60C-4960-458F-93D5-718E2C70C00D}"/>
                </a:ext>
              </a:extLst>
            </p:cNvPr>
            <p:cNvSpPr/>
            <p:nvPr/>
          </p:nvSpPr>
          <p:spPr>
            <a:xfrm>
              <a:off x="1525218" y="2075061"/>
              <a:ext cx="678395" cy="1681972"/>
            </a:xfrm>
            <a:custGeom>
              <a:avLst/>
              <a:gdLst>
                <a:gd name="connsiteX0" fmla="*/ 680805 w 678395"/>
                <a:gd name="connsiteY0" fmla="*/ 638028 h 1681972"/>
                <a:gd name="connsiteX1" fmla="*/ 679123 w 678395"/>
                <a:gd name="connsiteY1" fmla="*/ 600464 h 1681972"/>
                <a:gd name="connsiteX2" fmla="*/ 666789 w 678395"/>
                <a:gd name="connsiteY2" fmla="*/ 526457 h 1681972"/>
                <a:gd name="connsiteX3" fmla="*/ 654454 w 678395"/>
                <a:gd name="connsiteY3" fmla="*/ 471513 h 1681972"/>
                <a:gd name="connsiteX4" fmla="*/ 647726 w 678395"/>
                <a:gd name="connsiteY4" fmla="*/ 436191 h 1681972"/>
                <a:gd name="connsiteX5" fmla="*/ 637634 w 678395"/>
                <a:gd name="connsiteY5" fmla="*/ 398067 h 1681972"/>
                <a:gd name="connsiteX6" fmla="*/ 616329 w 678395"/>
                <a:gd name="connsiteY6" fmla="*/ 320696 h 1681972"/>
                <a:gd name="connsiteX7" fmla="*/ 605677 w 678395"/>
                <a:gd name="connsiteY7" fmla="*/ 291542 h 1681972"/>
                <a:gd name="connsiteX8" fmla="*/ 589978 w 678395"/>
                <a:gd name="connsiteY8" fmla="*/ 253417 h 1681972"/>
                <a:gd name="connsiteX9" fmla="*/ 574841 w 678395"/>
                <a:gd name="connsiteY9" fmla="*/ 216974 h 1681972"/>
                <a:gd name="connsiteX10" fmla="*/ 558021 w 678395"/>
                <a:gd name="connsiteY10" fmla="*/ 176607 h 1681972"/>
                <a:gd name="connsiteX11" fmla="*/ 541201 w 678395"/>
                <a:gd name="connsiteY11" fmla="*/ 150817 h 1681972"/>
                <a:gd name="connsiteX12" fmla="*/ 541762 w 678395"/>
                <a:gd name="connsiteY12" fmla="*/ 150256 h 1681972"/>
                <a:gd name="connsiteX13" fmla="*/ 540641 w 678395"/>
                <a:gd name="connsiteY13" fmla="*/ 148574 h 1681972"/>
                <a:gd name="connsiteX14" fmla="*/ 525503 w 678395"/>
                <a:gd name="connsiteY14" fmla="*/ 118299 h 1681972"/>
                <a:gd name="connsiteX15" fmla="*/ 471680 w 678395"/>
                <a:gd name="connsiteY15" fmla="*/ 41489 h 1681972"/>
                <a:gd name="connsiteX16" fmla="*/ 421781 w 678395"/>
                <a:gd name="connsiteY16" fmla="*/ 12334 h 1681972"/>
                <a:gd name="connsiteX17" fmla="*/ 344971 w 678395"/>
                <a:gd name="connsiteY17" fmla="*/ 0 h 1681972"/>
                <a:gd name="connsiteX18" fmla="*/ 247977 w 678395"/>
                <a:gd name="connsiteY18" fmla="*/ 7289 h 1681972"/>
                <a:gd name="connsiteX19" fmla="*/ 232279 w 678395"/>
                <a:gd name="connsiteY19" fmla="*/ 10092 h 1681972"/>
                <a:gd name="connsiteX20" fmla="*/ 108374 w 678395"/>
                <a:gd name="connsiteY20" fmla="*/ 72325 h 1681972"/>
                <a:gd name="connsiteX21" fmla="*/ 57915 w 678395"/>
                <a:gd name="connsiteY21" fmla="*/ 178289 h 1681972"/>
                <a:gd name="connsiteX22" fmla="*/ 50626 w 678395"/>
                <a:gd name="connsiteY22" fmla="*/ 232673 h 1681972"/>
                <a:gd name="connsiteX23" fmla="*/ 44459 w 678395"/>
                <a:gd name="connsiteY23" fmla="*/ 263509 h 1681972"/>
                <a:gd name="connsiteX24" fmla="*/ 41095 w 678395"/>
                <a:gd name="connsiteY24" fmla="*/ 302194 h 1681972"/>
                <a:gd name="connsiteX25" fmla="*/ 34928 w 678395"/>
                <a:gd name="connsiteY25" fmla="*/ 390218 h 1681972"/>
                <a:gd name="connsiteX26" fmla="*/ 28760 w 678395"/>
                <a:gd name="connsiteY26" fmla="*/ 478241 h 1681972"/>
                <a:gd name="connsiteX27" fmla="*/ 23715 w 678395"/>
                <a:gd name="connsiteY27" fmla="*/ 552248 h 1681972"/>
                <a:gd name="connsiteX28" fmla="*/ 19790 w 678395"/>
                <a:gd name="connsiteY28" fmla="*/ 620087 h 1681972"/>
                <a:gd name="connsiteX29" fmla="*/ 16987 w 678395"/>
                <a:gd name="connsiteY29" fmla="*/ 685123 h 1681972"/>
                <a:gd name="connsiteX30" fmla="*/ 8016 w 678395"/>
                <a:gd name="connsiteY30" fmla="*/ 817999 h 1681972"/>
                <a:gd name="connsiteX31" fmla="*/ 6895 w 678395"/>
                <a:gd name="connsiteY31" fmla="*/ 900976 h 1681972"/>
                <a:gd name="connsiteX32" fmla="*/ 2970 w 678395"/>
                <a:gd name="connsiteY32" fmla="*/ 980029 h 1681972"/>
                <a:gd name="connsiteX33" fmla="*/ 728 w 678395"/>
                <a:gd name="connsiteY33" fmla="*/ 1063006 h 1681972"/>
                <a:gd name="connsiteX34" fmla="*/ 1288 w 678395"/>
                <a:gd name="connsiteY34" fmla="*/ 1129164 h 1681972"/>
                <a:gd name="connsiteX35" fmla="*/ 3531 w 678395"/>
                <a:gd name="connsiteY35" fmla="*/ 1193640 h 1681972"/>
                <a:gd name="connsiteX36" fmla="*/ 8577 w 678395"/>
                <a:gd name="connsiteY36" fmla="*/ 1236810 h 1681972"/>
                <a:gd name="connsiteX37" fmla="*/ 20351 w 678395"/>
                <a:gd name="connsiteY37" fmla="*/ 1331561 h 1681972"/>
                <a:gd name="connsiteX38" fmla="*/ 41656 w 678395"/>
                <a:gd name="connsiteY38" fmla="*/ 1507047 h 1681972"/>
                <a:gd name="connsiteX39" fmla="*/ 33246 w 678395"/>
                <a:gd name="connsiteY39" fmla="*/ 1601238 h 1681972"/>
                <a:gd name="connsiteX40" fmla="*/ 28200 w 678395"/>
                <a:gd name="connsiteY40" fmla="*/ 1630392 h 1681972"/>
                <a:gd name="connsiteX41" fmla="*/ 42777 w 678395"/>
                <a:gd name="connsiteY41" fmla="*/ 1651136 h 1681972"/>
                <a:gd name="connsiteX42" fmla="*/ 86508 w 678395"/>
                <a:gd name="connsiteY42" fmla="*/ 1680290 h 1681972"/>
                <a:gd name="connsiteX43" fmla="*/ 140331 w 678395"/>
                <a:gd name="connsiteY43" fmla="*/ 1685897 h 1681972"/>
                <a:gd name="connsiteX44" fmla="*/ 189108 w 678395"/>
                <a:gd name="connsiteY44" fmla="*/ 1671880 h 1681972"/>
                <a:gd name="connsiteX45" fmla="*/ 198079 w 678395"/>
                <a:gd name="connsiteY45" fmla="*/ 1664031 h 1681972"/>
                <a:gd name="connsiteX46" fmla="*/ 219384 w 678395"/>
                <a:gd name="connsiteY46" fmla="*/ 1655061 h 1681972"/>
                <a:gd name="connsiteX47" fmla="*/ 243492 w 678395"/>
                <a:gd name="connsiteY47" fmla="*/ 1643848 h 1681972"/>
                <a:gd name="connsiteX48" fmla="*/ 281056 w 678395"/>
                <a:gd name="connsiteY48" fmla="*/ 1611329 h 1681972"/>
                <a:gd name="connsiteX49" fmla="*/ 299558 w 678395"/>
                <a:gd name="connsiteY49" fmla="*/ 1555264 h 1681972"/>
                <a:gd name="connsiteX50" fmla="*/ 370761 w 678395"/>
                <a:gd name="connsiteY50" fmla="*/ 1409493 h 1681972"/>
                <a:gd name="connsiteX51" fmla="*/ 680805 w 678395"/>
                <a:gd name="connsiteY51" fmla="*/ 638028 h 1681972"/>
                <a:gd name="connsiteX52" fmla="*/ 528306 w 678395"/>
                <a:gd name="connsiteY52" fmla="*/ 639149 h 1681972"/>
                <a:gd name="connsiteX53" fmla="*/ 528867 w 678395"/>
                <a:gd name="connsiteY53" fmla="*/ 638589 h 1681972"/>
                <a:gd name="connsiteX54" fmla="*/ 528867 w 678395"/>
                <a:gd name="connsiteY54" fmla="*/ 640831 h 1681972"/>
                <a:gd name="connsiteX55" fmla="*/ 528306 w 678395"/>
                <a:gd name="connsiteY55" fmla="*/ 639149 h 1681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678395" h="1681972">
                  <a:moveTo>
                    <a:pt x="680805" y="638028"/>
                  </a:moveTo>
                  <a:cubicBezTo>
                    <a:pt x="679684" y="625694"/>
                    <a:pt x="680805" y="612799"/>
                    <a:pt x="679123" y="600464"/>
                  </a:cubicBezTo>
                  <a:cubicBezTo>
                    <a:pt x="675198" y="576356"/>
                    <a:pt x="666789" y="550566"/>
                    <a:pt x="666789" y="526457"/>
                  </a:cubicBezTo>
                  <a:cubicBezTo>
                    <a:pt x="663985" y="507956"/>
                    <a:pt x="657257" y="490015"/>
                    <a:pt x="654454" y="471513"/>
                  </a:cubicBezTo>
                  <a:cubicBezTo>
                    <a:pt x="652772" y="459178"/>
                    <a:pt x="650529" y="448526"/>
                    <a:pt x="647726" y="436191"/>
                  </a:cubicBezTo>
                  <a:cubicBezTo>
                    <a:pt x="644362" y="423296"/>
                    <a:pt x="640998" y="410962"/>
                    <a:pt x="637634" y="398067"/>
                  </a:cubicBezTo>
                  <a:cubicBezTo>
                    <a:pt x="630906" y="372277"/>
                    <a:pt x="624179" y="346486"/>
                    <a:pt x="616329" y="320696"/>
                  </a:cubicBezTo>
                  <a:cubicBezTo>
                    <a:pt x="613526" y="310604"/>
                    <a:pt x="609041" y="301634"/>
                    <a:pt x="605677" y="291542"/>
                  </a:cubicBezTo>
                  <a:cubicBezTo>
                    <a:pt x="601752" y="278647"/>
                    <a:pt x="595024" y="265752"/>
                    <a:pt x="589978" y="253417"/>
                  </a:cubicBezTo>
                  <a:cubicBezTo>
                    <a:pt x="585493" y="242204"/>
                    <a:pt x="581569" y="227066"/>
                    <a:pt x="574841" y="216974"/>
                  </a:cubicBezTo>
                  <a:cubicBezTo>
                    <a:pt x="569234" y="203519"/>
                    <a:pt x="563628" y="190063"/>
                    <a:pt x="558021" y="176607"/>
                  </a:cubicBezTo>
                  <a:cubicBezTo>
                    <a:pt x="557460" y="175486"/>
                    <a:pt x="544565" y="146892"/>
                    <a:pt x="541201" y="150817"/>
                  </a:cubicBezTo>
                  <a:cubicBezTo>
                    <a:pt x="541201" y="150817"/>
                    <a:pt x="541762" y="150256"/>
                    <a:pt x="541762" y="150256"/>
                  </a:cubicBezTo>
                  <a:cubicBezTo>
                    <a:pt x="541201" y="149696"/>
                    <a:pt x="540641" y="149135"/>
                    <a:pt x="540641" y="148574"/>
                  </a:cubicBezTo>
                  <a:cubicBezTo>
                    <a:pt x="536155" y="137361"/>
                    <a:pt x="528867" y="123345"/>
                    <a:pt x="525503" y="118299"/>
                  </a:cubicBezTo>
                  <a:cubicBezTo>
                    <a:pt x="514850" y="101479"/>
                    <a:pt x="489060" y="52702"/>
                    <a:pt x="471680" y="41489"/>
                  </a:cubicBezTo>
                  <a:cubicBezTo>
                    <a:pt x="457663" y="32518"/>
                    <a:pt x="438040" y="16820"/>
                    <a:pt x="421781" y="12334"/>
                  </a:cubicBezTo>
                  <a:cubicBezTo>
                    <a:pt x="396552" y="5046"/>
                    <a:pt x="371322" y="0"/>
                    <a:pt x="344971" y="0"/>
                  </a:cubicBezTo>
                  <a:cubicBezTo>
                    <a:pt x="312453" y="2243"/>
                    <a:pt x="279935" y="-2803"/>
                    <a:pt x="247977" y="7289"/>
                  </a:cubicBezTo>
                  <a:cubicBezTo>
                    <a:pt x="242371" y="7289"/>
                    <a:pt x="237325" y="8410"/>
                    <a:pt x="232279" y="10092"/>
                  </a:cubicBezTo>
                  <a:cubicBezTo>
                    <a:pt x="192472" y="21866"/>
                    <a:pt x="137528" y="44292"/>
                    <a:pt x="108374" y="72325"/>
                  </a:cubicBezTo>
                  <a:cubicBezTo>
                    <a:pt x="76977" y="103161"/>
                    <a:pt x="67446" y="127269"/>
                    <a:pt x="57915" y="178289"/>
                  </a:cubicBezTo>
                  <a:cubicBezTo>
                    <a:pt x="55672" y="189502"/>
                    <a:pt x="52869" y="224263"/>
                    <a:pt x="50626" y="232673"/>
                  </a:cubicBezTo>
                  <a:cubicBezTo>
                    <a:pt x="47823" y="242765"/>
                    <a:pt x="45580" y="252856"/>
                    <a:pt x="44459" y="263509"/>
                  </a:cubicBezTo>
                  <a:cubicBezTo>
                    <a:pt x="42777" y="276404"/>
                    <a:pt x="42777" y="289299"/>
                    <a:pt x="41095" y="302194"/>
                  </a:cubicBezTo>
                  <a:cubicBezTo>
                    <a:pt x="37731" y="331349"/>
                    <a:pt x="34928" y="360503"/>
                    <a:pt x="34928" y="390218"/>
                  </a:cubicBezTo>
                  <a:cubicBezTo>
                    <a:pt x="32685" y="419372"/>
                    <a:pt x="31003" y="449087"/>
                    <a:pt x="28760" y="478241"/>
                  </a:cubicBezTo>
                  <a:cubicBezTo>
                    <a:pt x="27078" y="502910"/>
                    <a:pt x="25397" y="527579"/>
                    <a:pt x="23715" y="552248"/>
                  </a:cubicBezTo>
                  <a:cubicBezTo>
                    <a:pt x="23715" y="574674"/>
                    <a:pt x="20911" y="597661"/>
                    <a:pt x="19790" y="620087"/>
                  </a:cubicBezTo>
                  <a:cubicBezTo>
                    <a:pt x="18669" y="641392"/>
                    <a:pt x="20911" y="664379"/>
                    <a:pt x="16987" y="685123"/>
                  </a:cubicBezTo>
                  <a:cubicBezTo>
                    <a:pt x="9137" y="727733"/>
                    <a:pt x="10259" y="774268"/>
                    <a:pt x="8016" y="817999"/>
                  </a:cubicBezTo>
                  <a:cubicBezTo>
                    <a:pt x="6334" y="845471"/>
                    <a:pt x="6895" y="873504"/>
                    <a:pt x="6895" y="900976"/>
                  </a:cubicBezTo>
                  <a:cubicBezTo>
                    <a:pt x="7455" y="927888"/>
                    <a:pt x="5213" y="953118"/>
                    <a:pt x="2970" y="980029"/>
                  </a:cubicBezTo>
                  <a:cubicBezTo>
                    <a:pt x="728" y="1007501"/>
                    <a:pt x="728" y="1034974"/>
                    <a:pt x="728" y="1063006"/>
                  </a:cubicBezTo>
                  <a:cubicBezTo>
                    <a:pt x="728" y="1084872"/>
                    <a:pt x="4092" y="1107298"/>
                    <a:pt x="1288" y="1129164"/>
                  </a:cubicBezTo>
                  <a:cubicBezTo>
                    <a:pt x="-1515" y="1150469"/>
                    <a:pt x="728" y="1171774"/>
                    <a:pt x="3531" y="1193640"/>
                  </a:cubicBezTo>
                  <a:cubicBezTo>
                    <a:pt x="5213" y="1208217"/>
                    <a:pt x="6895" y="1222233"/>
                    <a:pt x="8577" y="1236810"/>
                  </a:cubicBezTo>
                  <a:cubicBezTo>
                    <a:pt x="12501" y="1268768"/>
                    <a:pt x="15865" y="1300164"/>
                    <a:pt x="20351" y="1331561"/>
                  </a:cubicBezTo>
                  <a:cubicBezTo>
                    <a:pt x="28200" y="1389870"/>
                    <a:pt x="36049" y="1448178"/>
                    <a:pt x="41656" y="1507047"/>
                  </a:cubicBezTo>
                  <a:cubicBezTo>
                    <a:pt x="44459" y="1538444"/>
                    <a:pt x="45020" y="1571523"/>
                    <a:pt x="33246" y="1601238"/>
                  </a:cubicBezTo>
                  <a:cubicBezTo>
                    <a:pt x="29321" y="1610769"/>
                    <a:pt x="24836" y="1620300"/>
                    <a:pt x="28200" y="1630392"/>
                  </a:cubicBezTo>
                  <a:cubicBezTo>
                    <a:pt x="31003" y="1638241"/>
                    <a:pt x="37170" y="1645529"/>
                    <a:pt x="42777" y="1651136"/>
                  </a:cubicBezTo>
                  <a:cubicBezTo>
                    <a:pt x="54551" y="1664031"/>
                    <a:pt x="69688" y="1674684"/>
                    <a:pt x="86508" y="1680290"/>
                  </a:cubicBezTo>
                  <a:cubicBezTo>
                    <a:pt x="103889" y="1686457"/>
                    <a:pt x="122390" y="1688700"/>
                    <a:pt x="140331" y="1685897"/>
                  </a:cubicBezTo>
                  <a:cubicBezTo>
                    <a:pt x="157151" y="1683654"/>
                    <a:pt x="174531" y="1680851"/>
                    <a:pt x="189108" y="1671880"/>
                  </a:cubicBezTo>
                  <a:cubicBezTo>
                    <a:pt x="193033" y="1670198"/>
                    <a:pt x="194715" y="1666274"/>
                    <a:pt x="198079" y="1664031"/>
                  </a:cubicBezTo>
                  <a:cubicBezTo>
                    <a:pt x="203686" y="1658425"/>
                    <a:pt x="212095" y="1657864"/>
                    <a:pt x="219384" y="1655061"/>
                  </a:cubicBezTo>
                  <a:cubicBezTo>
                    <a:pt x="227794" y="1652257"/>
                    <a:pt x="235643" y="1648333"/>
                    <a:pt x="243492" y="1643848"/>
                  </a:cubicBezTo>
                  <a:cubicBezTo>
                    <a:pt x="258069" y="1635438"/>
                    <a:pt x="270404" y="1624225"/>
                    <a:pt x="281056" y="1611329"/>
                  </a:cubicBezTo>
                  <a:cubicBezTo>
                    <a:pt x="294512" y="1593949"/>
                    <a:pt x="296194" y="1576569"/>
                    <a:pt x="299558" y="1555264"/>
                  </a:cubicBezTo>
                  <a:cubicBezTo>
                    <a:pt x="302922" y="1533398"/>
                    <a:pt x="367398" y="1431358"/>
                    <a:pt x="370761" y="1409493"/>
                  </a:cubicBezTo>
                  <a:cubicBezTo>
                    <a:pt x="376368" y="1379778"/>
                    <a:pt x="692579" y="801740"/>
                    <a:pt x="680805" y="638028"/>
                  </a:cubicBezTo>
                  <a:close/>
                  <a:moveTo>
                    <a:pt x="528306" y="639149"/>
                  </a:moveTo>
                  <a:cubicBezTo>
                    <a:pt x="528306" y="638589"/>
                    <a:pt x="528306" y="638589"/>
                    <a:pt x="528867" y="638589"/>
                  </a:cubicBezTo>
                  <a:cubicBezTo>
                    <a:pt x="528867" y="639149"/>
                    <a:pt x="528867" y="640271"/>
                    <a:pt x="528867" y="640831"/>
                  </a:cubicBezTo>
                  <a:cubicBezTo>
                    <a:pt x="528867" y="640271"/>
                    <a:pt x="528867" y="639710"/>
                    <a:pt x="528306" y="639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AF6C5BBD-DEEA-4E23-A1DD-676747321489}"/>
                </a:ext>
              </a:extLst>
            </p:cNvPr>
            <p:cNvSpPr/>
            <p:nvPr/>
          </p:nvSpPr>
          <p:spPr>
            <a:xfrm>
              <a:off x="2372397" y="3256366"/>
              <a:ext cx="106525" cy="812953"/>
            </a:xfrm>
            <a:custGeom>
              <a:avLst/>
              <a:gdLst>
                <a:gd name="connsiteX0" fmla="*/ 29804 w 106524"/>
                <a:gd name="connsiteY0" fmla="*/ 80174 h 812953"/>
                <a:gd name="connsiteX1" fmla="*/ 109979 w 106524"/>
                <a:gd name="connsiteY1" fmla="*/ 733901 h 812953"/>
                <a:gd name="connsiteX2" fmla="*/ 75218 w 106524"/>
                <a:gd name="connsiteY2" fmla="*/ 809589 h 812953"/>
                <a:gd name="connsiteX3" fmla="*/ 29244 w 106524"/>
                <a:gd name="connsiteY3" fmla="*/ 810150 h 812953"/>
                <a:gd name="connsiteX4" fmla="*/ 24198 w 106524"/>
                <a:gd name="connsiteY4" fmla="*/ 679517 h 812953"/>
                <a:gd name="connsiteX5" fmla="*/ 14106 w 106524"/>
                <a:gd name="connsiteY5" fmla="*/ 445723 h 812953"/>
                <a:gd name="connsiteX6" fmla="*/ 6818 w 106524"/>
                <a:gd name="connsiteY6" fmla="*/ 284814 h 812953"/>
                <a:gd name="connsiteX7" fmla="*/ 1211 w 106524"/>
                <a:gd name="connsiteY7" fmla="*/ 99236 h 812953"/>
                <a:gd name="connsiteX8" fmla="*/ 90 w 106524"/>
                <a:gd name="connsiteY8" fmla="*/ 3925 h 812953"/>
                <a:gd name="connsiteX9" fmla="*/ 23077 w 106524"/>
                <a:gd name="connsiteY9" fmla="*/ 0 h 812953"/>
                <a:gd name="connsiteX10" fmla="*/ 29804 w 106524"/>
                <a:gd name="connsiteY10" fmla="*/ 80174 h 812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524" h="812953">
                  <a:moveTo>
                    <a:pt x="29804" y="80174"/>
                  </a:moveTo>
                  <a:cubicBezTo>
                    <a:pt x="33729" y="111571"/>
                    <a:pt x="109418" y="696336"/>
                    <a:pt x="109979" y="733901"/>
                  </a:cubicBezTo>
                  <a:cubicBezTo>
                    <a:pt x="111100" y="784360"/>
                    <a:pt x="85870" y="805665"/>
                    <a:pt x="75218" y="809589"/>
                  </a:cubicBezTo>
                  <a:cubicBezTo>
                    <a:pt x="61762" y="814635"/>
                    <a:pt x="47185" y="816317"/>
                    <a:pt x="29244" y="810150"/>
                  </a:cubicBezTo>
                  <a:cubicBezTo>
                    <a:pt x="25880" y="763615"/>
                    <a:pt x="25319" y="692972"/>
                    <a:pt x="24198" y="679517"/>
                  </a:cubicBezTo>
                  <a:cubicBezTo>
                    <a:pt x="18591" y="601585"/>
                    <a:pt x="15227" y="524215"/>
                    <a:pt x="14106" y="445723"/>
                  </a:cubicBezTo>
                  <a:cubicBezTo>
                    <a:pt x="13545" y="392460"/>
                    <a:pt x="10742" y="338076"/>
                    <a:pt x="6818" y="284814"/>
                  </a:cubicBezTo>
                  <a:cubicBezTo>
                    <a:pt x="2332" y="219778"/>
                    <a:pt x="6257" y="164273"/>
                    <a:pt x="1211" y="99236"/>
                  </a:cubicBezTo>
                  <a:cubicBezTo>
                    <a:pt x="-471" y="82417"/>
                    <a:pt x="90" y="19062"/>
                    <a:pt x="90" y="3925"/>
                  </a:cubicBezTo>
                  <a:cubicBezTo>
                    <a:pt x="7378" y="2803"/>
                    <a:pt x="16349" y="561"/>
                    <a:pt x="23077" y="0"/>
                  </a:cubicBezTo>
                  <a:cubicBezTo>
                    <a:pt x="19713" y="1682"/>
                    <a:pt x="27001" y="58869"/>
                    <a:pt x="29804" y="8017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92AE2DD3-F3A9-4ED9-BF51-549545F746D3}"/>
                </a:ext>
              </a:extLst>
            </p:cNvPr>
            <p:cNvSpPr/>
            <p:nvPr/>
          </p:nvSpPr>
          <p:spPr>
            <a:xfrm>
              <a:off x="2175187" y="5846603"/>
              <a:ext cx="274722" cy="409280"/>
            </a:xfrm>
            <a:custGeom>
              <a:avLst/>
              <a:gdLst>
                <a:gd name="connsiteX0" fmla="*/ 273040 w 274722"/>
                <a:gd name="connsiteY0" fmla="*/ 315090 h 409279"/>
                <a:gd name="connsiteX1" fmla="*/ 260145 w 274722"/>
                <a:gd name="connsiteY1" fmla="*/ 282011 h 409279"/>
                <a:gd name="connsiteX2" fmla="*/ 202958 w 274722"/>
                <a:gd name="connsiteY2" fmla="*/ 136240 h 409279"/>
                <a:gd name="connsiteX3" fmla="*/ 176046 w 274722"/>
                <a:gd name="connsiteY3" fmla="*/ 61111 h 409279"/>
                <a:gd name="connsiteX4" fmla="*/ 156984 w 274722"/>
                <a:gd name="connsiteY4" fmla="*/ 0 h 409279"/>
                <a:gd name="connsiteX5" fmla="*/ 0 w 274722"/>
                <a:gd name="connsiteY5" fmla="*/ 37003 h 409279"/>
                <a:gd name="connsiteX6" fmla="*/ 35321 w 274722"/>
                <a:gd name="connsiteY6" fmla="*/ 155302 h 409279"/>
                <a:gd name="connsiteX7" fmla="*/ 52141 w 274722"/>
                <a:gd name="connsiteY7" fmla="*/ 254538 h 409279"/>
                <a:gd name="connsiteX8" fmla="*/ 58869 w 274722"/>
                <a:gd name="connsiteY8" fmla="*/ 353214 h 409279"/>
                <a:gd name="connsiteX9" fmla="*/ 65036 w 274722"/>
                <a:gd name="connsiteY9" fmla="*/ 373398 h 409279"/>
                <a:gd name="connsiteX10" fmla="*/ 104282 w 274722"/>
                <a:gd name="connsiteY10" fmla="*/ 396385 h 409279"/>
                <a:gd name="connsiteX11" fmla="*/ 176046 w 274722"/>
                <a:gd name="connsiteY11" fmla="*/ 408719 h 409279"/>
                <a:gd name="connsiteX12" fmla="*/ 250053 w 274722"/>
                <a:gd name="connsiteY12" fmla="*/ 357139 h 409279"/>
                <a:gd name="connsiteX13" fmla="*/ 276965 w 274722"/>
                <a:gd name="connsiteY13" fmla="*/ 326303 h 409279"/>
                <a:gd name="connsiteX14" fmla="*/ 273040 w 274722"/>
                <a:gd name="connsiteY14" fmla="*/ 315090 h 4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4722" h="409279">
                  <a:moveTo>
                    <a:pt x="273040" y="315090"/>
                  </a:moveTo>
                  <a:cubicBezTo>
                    <a:pt x="270237" y="301634"/>
                    <a:pt x="264070" y="292663"/>
                    <a:pt x="260145" y="282011"/>
                  </a:cubicBezTo>
                  <a:cubicBezTo>
                    <a:pt x="242204" y="233233"/>
                    <a:pt x="221460" y="185017"/>
                    <a:pt x="202958" y="136240"/>
                  </a:cubicBezTo>
                  <a:cubicBezTo>
                    <a:pt x="193427" y="111571"/>
                    <a:pt x="184456" y="86341"/>
                    <a:pt x="176046" y="61111"/>
                  </a:cubicBezTo>
                  <a:cubicBezTo>
                    <a:pt x="168197" y="37003"/>
                    <a:pt x="165955" y="33079"/>
                    <a:pt x="156984" y="0"/>
                  </a:cubicBezTo>
                  <a:cubicBezTo>
                    <a:pt x="111010" y="6167"/>
                    <a:pt x="45413" y="28033"/>
                    <a:pt x="0" y="37003"/>
                  </a:cubicBezTo>
                  <a:cubicBezTo>
                    <a:pt x="3364" y="36443"/>
                    <a:pt x="32518" y="145210"/>
                    <a:pt x="35321" y="155302"/>
                  </a:cubicBezTo>
                  <a:cubicBezTo>
                    <a:pt x="42610" y="187259"/>
                    <a:pt x="49338" y="221460"/>
                    <a:pt x="52141" y="254538"/>
                  </a:cubicBezTo>
                  <a:cubicBezTo>
                    <a:pt x="54944" y="285374"/>
                    <a:pt x="59430" y="318453"/>
                    <a:pt x="58869" y="353214"/>
                  </a:cubicBezTo>
                  <a:cubicBezTo>
                    <a:pt x="58869" y="359381"/>
                    <a:pt x="58869" y="368913"/>
                    <a:pt x="65036" y="373398"/>
                  </a:cubicBezTo>
                  <a:cubicBezTo>
                    <a:pt x="76249" y="380686"/>
                    <a:pt x="88584" y="392460"/>
                    <a:pt x="104282" y="396385"/>
                  </a:cubicBezTo>
                  <a:cubicBezTo>
                    <a:pt x="130073" y="403112"/>
                    <a:pt x="154181" y="417690"/>
                    <a:pt x="176046" y="408719"/>
                  </a:cubicBezTo>
                  <a:cubicBezTo>
                    <a:pt x="194548" y="401431"/>
                    <a:pt x="231552" y="364427"/>
                    <a:pt x="250053" y="357139"/>
                  </a:cubicBezTo>
                  <a:cubicBezTo>
                    <a:pt x="264070" y="351532"/>
                    <a:pt x="267434" y="338076"/>
                    <a:pt x="276965" y="326303"/>
                  </a:cubicBezTo>
                  <a:cubicBezTo>
                    <a:pt x="279207" y="322939"/>
                    <a:pt x="273601" y="318453"/>
                    <a:pt x="273040" y="315090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2C4801C8-9BC8-4C8D-B9EC-F8A580F53ACA}"/>
                </a:ext>
              </a:extLst>
            </p:cNvPr>
            <p:cNvSpPr/>
            <p:nvPr/>
          </p:nvSpPr>
          <p:spPr>
            <a:xfrm>
              <a:off x="2174825" y="6144312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1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2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29671 w 667182"/>
                <a:gd name="connsiteY20" fmla="*/ 308922 h 347607"/>
                <a:gd name="connsiteX21" fmla="*/ 293026 w 667182"/>
                <a:gd name="connsiteY21" fmla="*/ 333591 h 347607"/>
                <a:gd name="connsiteX22" fmla="*/ 432069 w 667182"/>
                <a:gd name="connsiteY22" fmla="*/ 352654 h 347607"/>
                <a:gd name="connsiteX23" fmla="*/ 575036 w 667182"/>
                <a:gd name="connsiteY23" fmla="*/ 336955 h 347607"/>
                <a:gd name="connsiteX24" fmla="*/ 648482 w 667182"/>
                <a:gd name="connsiteY24" fmla="*/ 313408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1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3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2"/>
                  </a:cubicBezTo>
                  <a:cubicBezTo>
                    <a:pt x="28956" y="88023"/>
                    <a:pt x="23910" y="102040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1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6"/>
                    <a:pt x="164635" y="307240"/>
                  </a:cubicBezTo>
                  <a:cubicBezTo>
                    <a:pt x="184819" y="304998"/>
                    <a:pt x="210048" y="302194"/>
                    <a:pt x="229671" y="308922"/>
                  </a:cubicBezTo>
                  <a:cubicBezTo>
                    <a:pt x="247612" y="315090"/>
                    <a:pt x="275085" y="326863"/>
                    <a:pt x="293026" y="333591"/>
                  </a:cubicBezTo>
                  <a:cubicBezTo>
                    <a:pt x="332272" y="348168"/>
                    <a:pt x="390019" y="352654"/>
                    <a:pt x="432069" y="352654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9"/>
                    <a:pt x="628299" y="326303"/>
                    <a:pt x="648482" y="313408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69787" y="257342"/>
                    <a:pt x="668666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1B2D0CAC-AF18-4D02-8C3C-108B220A266C}"/>
                </a:ext>
              </a:extLst>
            </p:cNvPr>
            <p:cNvSpPr/>
            <p:nvPr/>
          </p:nvSpPr>
          <p:spPr>
            <a:xfrm>
              <a:off x="2179672" y="6425202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4944" y="43731"/>
                    <a:pt x="77371" y="48777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79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723881E8-D2D2-4FC1-AE4C-804983E4B41D}"/>
                </a:ext>
              </a:extLst>
            </p:cNvPr>
            <p:cNvSpPr/>
            <p:nvPr/>
          </p:nvSpPr>
          <p:spPr>
            <a:xfrm>
              <a:off x="1650973" y="2559723"/>
              <a:ext cx="1306332" cy="1620300"/>
            </a:xfrm>
            <a:custGeom>
              <a:avLst/>
              <a:gdLst>
                <a:gd name="connsiteX0" fmla="*/ 146892 w 1306331"/>
                <a:gd name="connsiteY0" fmla="*/ 232419 h 1620299"/>
                <a:gd name="connsiteX1" fmla="*/ 40367 w 1306331"/>
                <a:gd name="connsiteY1" fmla="*/ 335580 h 1620299"/>
                <a:gd name="connsiteX2" fmla="*/ 60551 w 1306331"/>
                <a:gd name="connsiteY2" fmla="*/ 514430 h 1620299"/>
                <a:gd name="connsiteX3" fmla="*/ 169319 w 1306331"/>
                <a:gd name="connsiteY3" fmla="*/ 888388 h 1620299"/>
                <a:gd name="connsiteX4" fmla="*/ 118299 w 1306331"/>
                <a:gd name="connsiteY4" fmla="*/ 1213570 h 1620299"/>
                <a:gd name="connsiteX5" fmla="*/ 0 w 1306331"/>
                <a:gd name="connsiteY5" fmla="*/ 1409239 h 1620299"/>
                <a:gd name="connsiteX6" fmla="*/ 578038 w 1306331"/>
                <a:gd name="connsiteY6" fmla="*/ 1608272 h 1620299"/>
                <a:gd name="connsiteX7" fmla="*/ 725491 w 1306331"/>
                <a:gd name="connsiteY7" fmla="*/ 1608833 h 1620299"/>
                <a:gd name="connsiteX8" fmla="*/ 765858 w 1306331"/>
                <a:gd name="connsiteY8" fmla="*/ 1536508 h 1620299"/>
                <a:gd name="connsiteX9" fmla="*/ 738946 w 1306331"/>
                <a:gd name="connsiteY9" fmla="*/ 815503 h 1620299"/>
                <a:gd name="connsiteX10" fmla="*/ 738386 w 1306331"/>
                <a:gd name="connsiteY10" fmla="*/ 701129 h 1620299"/>
                <a:gd name="connsiteX11" fmla="*/ 1072538 w 1306331"/>
                <a:gd name="connsiteY11" fmla="*/ 646184 h 1620299"/>
                <a:gd name="connsiteX12" fmla="*/ 1085433 w 1306331"/>
                <a:gd name="connsiteY12" fmla="*/ 417997 h 1620299"/>
                <a:gd name="connsiteX13" fmla="*/ 867898 w 1306331"/>
                <a:gd name="connsiteY13" fmla="*/ 415754 h 1620299"/>
                <a:gd name="connsiteX14" fmla="*/ 1311378 w 1306331"/>
                <a:gd name="connsiteY14" fmla="*/ 231859 h 1620299"/>
                <a:gd name="connsiteX15" fmla="*/ 1255872 w 1306331"/>
                <a:gd name="connsiteY15" fmla="*/ 307 h 1620299"/>
                <a:gd name="connsiteX16" fmla="*/ 616723 w 1306331"/>
                <a:gd name="connsiteY16" fmla="*/ 170186 h 1620299"/>
                <a:gd name="connsiteX17" fmla="*/ 409841 w 1306331"/>
                <a:gd name="connsiteY17" fmla="*/ 214478 h 1620299"/>
                <a:gd name="connsiteX18" fmla="*/ 387414 w 1306331"/>
                <a:gd name="connsiteY18" fmla="*/ 351279 h 1620299"/>
                <a:gd name="connsiteX19" fmla="*/ 146892 w 1306331"/>
                <a:gd name="connsiteY19" fmla="*/ 232419 h 162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06331" h="1620299">
                  <a:moveTo>
                    <a:pt x="146892" y="232419"/>
                  </a:moveTo>
                  <a:cubicBezTo>
                    <a:pt x="146892" y="232419"/>
                    <a:pt x="47095" y="279514"/>
                    <a:pt x="40367" y="335580"/>
                  </a:cubicBezTo>
                  <a:cubicBezTo>
                    <a:pt x="33639" y="391646"/>
                    <a:pt x="33639" y="436499"/>
                    <a:pt x="60551" y="514430"/>
                  </a:cubicBezTo>
                  <a:cubicBezTo>
                    <a:pt x="87463" y="592361"/>
                    <a:pt x="163712" y="787470"/>
                    <a:pt x="169319" y="888388"/>
                  </a:cubicBezTo>
                  <a:cubicBezTo>
                    <a:pt x="174925" y="989307"/>
                    <a:pt x="186699" y="1071723"/>
                    <a:pt x="118299" y="1213570"/>
                  </a:cubicBezTo>
                  <a:cubicBezTo>
                    <a:pt x="49898" y="1355416"/>
                    <a:pt x="0" y="1409239"/>
                    <a:pt x="0" y="1409239"/>
                  </a:cubicBezTo>
                  <a:cubicBezTo>
                    <a:pt x="0" y="1409239"/>
                    <a:pt x="542716" y="1589210"/>
                    <a:pt x="578038" y="1608272"/>
                  </a:cubicBezTo>
                  <a:cubicBezTo>
                    <a:pt x="613359" y="1627335"/>
                    <a:pt x="672228" y="1634623"/>
                    <a:pt x="725491" y="1608833"/>
                  </a:cubicBezTo>
                  <a:cubicBezTo>
                    <a:pt x="754645" y="1594817"/>
                    <a:pt x="765858" y="1552767"/>
                    <a:pt x="765858" y="1536508"/>
                  </a:cubicBezTo>
                  <a:cubicBezTo>
                    <a:pt x="765858" y="1464744"/>
                    <a:pt x="740068" y="899041"/>
                    <a:pt x="738946" y="815503"/>
                  </a:cubicBezTo>
                  <a:cubicBezTo>
                    <a:pt x="737825" y="731965"/>
                    <a:pt x="735583" y="721313"/>
                    <a:pt x="738386" y="701129"/>
                  </a:cubicBezTo>
                  <a:cubicBezTo>
                    <a:pt x="762494" y="694962"/>
                    <a:pt x="1072538" y="646184"/>
                    <a:pt x="1072538" y="646184"/>
                  </a:cubicBezTo>
                  <a:cubicBezTo>
                    <a:pt x="1072538" y="646184"/>
                    <a:pt x="1084872" y="445469"/>
                    <a:pt x="1085433" y="417997"/>
                  </a:cubicBezTo>
                  <a:cubicBezTo>
                    <a:pt x="1078144" y="417997"/>
                    <a:pt x="956481" y="417997"/>
                    <a:pt x="867898" y="415754"/>
                  </a:cubicBezTo>
                  <a:cubicBezTo>
                    <a:pt x="916675" y="373705"/>
                    <a:pt x="1311378" y="269423"/>
                    <a:pt x="1311378" y="231859"/>
                  </a:cubicBezTo>
                  <a:cubicBezTo>
                    <a:pt x="1307453" y="158412"/>
                    <a:pt x="1271010" y="-8103"/>
                    <a:pt x="1255872" y="307"/>
                  </a:cubicBezTo>
                  <a:cubicBezTo>
                    <a:pt x="853321" y="185324"/>
                    <a:pt x="688487" y="166262"/>
                    <a:pt x="616723" y="170186"/>
                  </a:cubicBezTo>
                  <a:cubicBezTo>
                    <a:pt x="497864" y="176914"/>
                    <a:pt x="459739" y="205508"/>
                    <a:pt x="409841" y="214478"/>
                  </a:cubicBezTo>
                  <a:cubicBezTo>
                    <a:pt x="409841" y="252042"/>
                    <a:pt x="387414" y="351279"/>
                    <a:pt x="387414" y="351279"/>
                  </a:cubicBezTo>
                  <a:lnTo>
                    <a:pt x="146892" y="232419"/>
                  </a:lnTo>
                  <a:close/>
                </a:path>
              </a:pathLst>
            </a:custGeom>
            <a:solidFill>
              <a:schemeClr val="accent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078D336B-45A7-48DC-9780-45468345053E}"/>
                </a:ext>
              </a:extLst>
            </p:cNvPr>
            <p:cNvSpPr/>
            <p:nvPr/>
          </p:nvSpPr>
          <p:spPr>
            <a:xfrm>
              <a:off x="1430832" y="6163375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0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1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35278 w 667182"/>
                <a:gd name="connsiteY20" fmla="*/ 308922 h 347607"/>
                <a:gd name="connsiteX21" fmla="*/ 298632 w 667182"/>
                <a:gd name="connsiteY21" fmla="*/ 333591 h 347607"/>
                <a:gd name="connsiteX22" fmla="*/ 432069 w 667182"/>
                <a:gd name="connsiteY22" fmla="*/ 352653 h 347607"/>
                <a:gd name="connsiteX23" fmla="*/ 575036 w 667182"/>
                <a:gd name="connsiteY23" fmla="*/ 336955 h 347607"/>
                <a:gd name="connsiteX24" fmla="*/ 648482 w 667182"/>
                <a:gd name="connsiteY24" fmla="*/ 313407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0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2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1"/>
                  </a:cubicBezTo>
                  <a:cubicBezTo>
                    <a:pt x="30077" y="85220"/>
                    <a:pt x="24471" y="100918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2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5"/>
                    <a:pt x="164635" y="307240"/>
                  </a:cubicBezTo>
                  <a:cubicBezTo>
                    <a:pt x="184819" y="304997"/>
                    <a:pt x="215655" y="302194"/>
                    <a:pt x="235278" y="308922"/>
                  </a:cubicBezTo>
                  <a:cubicBezTo>
                    <a:pt x="253219" y="315090"/>
                    <a:pt x="280691" y="326863"/>
                    <a:pt x="298632" y="333591"/>
                  </a:cubicBezTo>
                  <a:cubicBezTo>
                    <a:pt x="337878" y="348168"/>
                    <a:pt x="390019" y="352653"/>
                    <a:pt x="432069" y="352653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8"/>
                    <a:pt x="628299" y="326303"/>
                    <a:pt x="648482" y="313407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70348" y="257902"/>
                    <a:pt x="669227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20A05464-A18F-45A7-AC9C-145B58738999}"/>
                </a:ext>
              </a:extLst>
            </p:cNvPr>
            <p:cNvSpPr/>
            <p:nvPr/>
          </p:nvSpPr>
          <p:spPr>
            <a:xfrm>
              <a:off x="1424872" y="3964476"/>
              <a:ext cx="953118" cy="1939875"/>
            </a:xfrm>
            <a:custGeom>
              <a:avLst/>
              <a:gdLst>
                <a:gd name="connsiteX0" fmla="*/ 551842 w 953117"/>
                <a:gd name="connsiteY0" fmla="*/ 1211020 h 1939874"/>
                <a:gd name="connsiteX1" fmla="*/ 520445 w 953117"/>
                <a:gd name="connsiteY1" fmla="*/ 1102252 h 1939874"/>
                <a:gd name="connsiteX2" fmla="*/ 499701 w 953117"/>
                <a:gd name="connsiteY2" fmla="*/ 1032170 h 1939874"/>
                <a:gd name="connsiteX3" fmla="*/ 476714 w 953117"/>
                <a:gd name="connsiteY3" fmla="*/ 1036095 h 1939874"/>
                <a:gd name="connsiteX4" fmla="*/ 414481 w 953117"/>
                <a:gd name="connsiteY4" fmla="*/ 1188033 h 1939874"/>
                <a:gd name="connsiteX5" fmla="*/ 338792 w 953117"/>
                <a:gd name="connsiteY5" fmla="*/ 1333804 h 1939874"/>
                <a:gd name="connsiteX6" fmla="*/ 307396 w 953117"/>
                <a:gd name="connsiteY6" fmla="*/ 1462194 h 1939874"/>
                <a:gd name="connsiteX7" fmla="*/ 284969 w 953117"/>
                <a:gd name="connsiteY7" fmla="*/ 1784012 h 1939874"/>
                <a:gd name="connsiteX8" fmla="*/ 268150 w 953117"/>
                <a:gd name="connsiteY8" fmla="*/ 1935389 h 1939874"/>
                <a:gd name="connsiteX9" fmla="*/ 257497 w 953117"/>
                <a:gd name="connsiteY9" fmla="*/ 1940435 h 1939874"/>
                <a:gd name="connsiteX10" fmla="*/ 102195 w 953117"/>
                <a:gd name="connsiteY10" fmla="*/ 1923615 h 1939874"/>
                <a:gd name="connsiteX11" fmla="*/ 74162 w 953117"/>
                <a:gd name="connsiteY11" fmla="*/ 1894461 h 1939874"/>
                <a:gd name="connsiteX12" fmla="*/ 71920 w 953117"/>
                <a:gd name="connsiteY12" fmla="*/ 1709445 h 1939874"/>
                <a:gd name="connsiteX13" fmla="*/ 66874 w 953117"/>
                <a:gd name="connsiteY13" fmla="*/ 1510411 h 1939874"/>
                <a:gd name="connsiteX14" fmla="*/ 104438 w 953117"/>
                <a:gd name="connsiteY14" fmla="*/ 1356230 h 1939874"/>
                <a:gd name="connsiteX15" fmla="*/ 152094 w 953117"/>
                <a:gd name="connsiteY15" fmla="*/ 1156076 h 1939874"/>
                <a:gd name="connsiteX16" fmla="*/ 195825 w 953117"/>
                <a:gd name="connsiteY16" fmla="*/ 923403 h 1939874"/>
                <a:gd name="connsiteX17" fmla="*/ 193582 w 953117"/>
                <a:gd name="connsiteY17" fmla="*/ 869019 h 1939874"/>
                <a:gd name="connsiteX18" fmla="*/ 148169 w 953117"/>
                <a:gd name="connsiteY18" fmla="*/ 858367 h 1939874"/>
                <a:gd name="connsiteX19" fmla="*/ 5762 w 953117"/>
                <a:gd name="connsiteY19" fmla="*/ 804543 h 1939874"/>
                <a:gd name="connsiteX20" fmla="*/ 40523 w 953117"/>
                <a:gd name="connsiteY20" fmla="*/ 608313 h 1939874"/>
                <a:gd name="connsiteX21" fmla="*/ 80329 w 953117"/>
                <a:gd name="connsiteY21" fmla="*/ 400309 h 1939874"/>
                <a:gd name="connsiteX22" fmla="*/ 143684 w 953117"/>
                <a:gd name="connsiteY22" fmla="*/ 191184 h 1939874"/>
                <a:gd name="connsiteX23" fmla="*/ 192461 w 953117"/>
                <a:gd name="connsiteY23" fmla="*/ 90827 h 1939874"/>
                <a:gd name="connsiteX24" fmla="*/ 244602 w 953117"/>
                <a:gd name="connsiteY24" fmla="*/ 0 h 1939874"/>
                <a:gd name="connsiteX25" fmla="*/ 324776 w 953117"/>
                <a:gd name="connsiteY25" fmla="*/ 29715 h 1939874"/>
                <a:gd name="connsiteX26" fmla="*/ 426255 w 953117"/>
                <a:gd name="connsiteY26" fmla="*/ 60551 h 1939874"/>
                <a:gd name="connsiteX27" fmla="*/ 526052 w 953117"/>
                <a:gd name="connsiteY27" fmla="*/ 88023 h 1939874"/>
                <a:gd name="connsiteX28" fmla="*/ 674066 w 953117"/>
                <a:gd name="connsiteY28" fmla="*/ 134558 h 1939874"/>
                <a:gd name="connsiteX29" fmla="*/ 797971 w 953117"/>
                <a:gd name="connsiteY29" fmla="*/ 195669 h 1939874"/>
                <a:gd name="connsiteX30" fmla="*/ 813109 w 953117"/>
                <a:gd name="connsiteY30" fmla="*/ 274722 h 1939874"/>
                <a:gd name="connsiteX31" fmla="*/ 832171 w 953117"/>
                <a:gd name="connsiteY31" fmla="*/ 352653 h 1939874"/>
                <a:gd name="connsiteX32" fmla="*/ 869735 w 953117"/>
                <a:gd name="connsiteY32" fmla="*/ 520290 h 1939874"/>
                <a:gd name="connsiteX33" fmla="*/ 933089 w 953117"/>
                <a:gd name="connsiteY33" fmla="*/ 857806 h 1939874"/>
                <a:gd name="connsiteX34" fmla="*/ 954394 w 953117"/>
                <a:gd name="connsiteY34" fmla="*/ 986757 h 1939874"/>
                <a:gd name="connsiteX35" fmla="*/ 928604 w 953117"/>
                <a:gd name="connsiteY35" fmla="*/ 1032170 h 1939874"/>
                <a:gd name="connsiteX36" fmla="*/ 797971 w 953117"/>
                <a:gd name="connsiteY36" fmla="*/ 1023200 h 1939874"/>
                <a:gd name="connsiteX37" fmla="*/ 803017 w 953117"/>
                <a:gd name="connsiteY37" fmla="*/ 1232325 h 1939874"/>
                <a:gd name="connsiteX38" fmla="*/ 862446 w 953117"/>
                <a:gd name="connsiteY38" fmla="*/ 1624785 h 1939874"/>
                <a:gd name="connsiteX39" fmla="*/ 908420 w 953117"/>
                <a:gd name="connsiteY39" fmla="*/ 1844002 h 1939874"/>
                <a:gd name="connsiteX40" fmla="*/ 915709 w 953117"/>
                <a:gd name="connsiteY40" fmla="*/ 1891097 h 1939874"/>
                <a:gd name="connsiteX41" fmla="*/ 879827 w 953117"/>
                <a:gd name="connsiteY41" fmla="*/ 1904553 h 1939874"/>
                <a:gd name="connsiteX42" fmla="*/ 771620 w 953117"/>
                <a:gd name="connsiteY42" fmla="*/ 1924737 h 1939874"/>
                <a:gd name="connsiteX43" fmla="*/ 732374 w 953117"/>
                <a:gd name="connsiteY43" fmla="*/ 1911842 h 1939874"/>
                <a:gd name="connsiteX44" fmla="*/ 626970 w 953117"/>
                <a:gd name="connsiteY44" fmla="*/ 1615254 h 1939874"/>
                <a:gd name="connsiteX45" fmla="*/ 592770 w 953117"/>
                <a:gd name="connsiteY45" fmla="*/ 1399401 h 1939874"/>
                <a:gd name="connsiteX46" fmla="*/ 551842 w 953117"/>
                <a:gd name="connsiteY46" fmla="*/ 1211020 h 1939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53117" h="1939874">
                  <a:moveTo>
                    <a:pt x="551842" y="1211020"/>
                  </a:moveTo>
                  <a:cubicBezTo>
                    <a:pt x="541190" y="1174577"/>
                    <a:pt x="529977" y="1138695"/>
                    <a:pt x="520445" y="1102252"/>
                  </a:cubicBezTo>
                  <a:cubicBezTo>
                    <a:pt x="515960" y="1084872"/>
                    <a:pt x="505308" y="1048990"/>
                    <a:pt x="499701" y="1032170"/>
                  </a:cubicBezTo>
                  <a:cubicBezTo>
                    <a:pt x="495216" y="1018154"/>
                    <a:pt x="487927" y="1008062"/>
                    <a:pt x="476714" y="1036095"/>
                  </a:cubicBezTo>
                  <a:cubicBezTo>
                    <a:pt x="457091" y="1087115"/>
                    <a:pt x="435786" y="1137574"/>
                    <a:pt x="414481" y="1188033"/>
                  </a:cubicBezTo>
                  <a:cubicBezTo>
                    <a:pt x="394858" y="1234568"/>
                    <a:pt x="342717" y="1331561"/>
                    <a:pt x="338792" y="1333804"/>
                  </a:cubicBezTo>
                  <a:cubicBezTo>
                    <a:pt x="322533" y="1361837"/>
                    <a:pt x="311320" y="1419024"/>
                    <a:pt x="307396" y="1462194"/>
                  </a:cubicBezTo>
                  <a:cubicBezTo>
                    <a:pt x="297864" y="1569280"/>
                    <a:pt x="289455" y="1676366"/>
                    <a:pt x="284969" y="1784012"/>
                  </a:cubicBezTo>
                  <a:cubicBezTo>
                    <a:pt x="283848" y="1805877"/>
                    <a:pt x="292258" y="1934829"/>
                    <a:pt x="268150" y="1935389"/>
                  </a:cubicBezTo>
                  <a:cubicBezTo>
                    <a:pt x="265346" y="1937632"/>
                    <a:pt x="261982" y="1939875"/>
                    <a:pt x="257497" y="1940435"/>
                  </a:cubicBezTo>
                  <a:cubicBezTo>
                    <a:pt x="205356" y="1937071"/>
                    <a:pt x="153775" y="1928101"/>
                    <a:pt x="102195" y="1923615"/>
                  </a:cubicBezTo>
                  <a:cubicBezTo>
                    <a:pt x="79769" y="1921373"/>
                    <a:pt x="74723" y="1916327"/>
                    <a:pt x="74162" y="1894461"/>
                  </a:cubicBezTo>
                  <a:cubicBezTo>
                    <a:pt x="71359" y="1802514"/>
                    <a:pt x="70798" y="1801392"/>
                    <a:pt x="71920" y="1709445"/>
                  </a:cubicBezTo>
                  <a:cubicBezTo>
                    <a:pt x="72480" y="1658425"/>
                    <a:pt x="64070" y="1561431"/>
                    <a:pt x="66874" y="1510411"/>
                  </a:cubicBezTo>
                  <a:cubicBezTo>
                    <a:pt x="69116" y="1467240"/>
                    <a:pt x="83693" y="1394916"/>
                    <a:pt x="104438" y="1356230"/>
                  </a:cubicBezTo>
                  <a:cubicBezTo>
                    <a:pt x="134713" y="1300725"/>
                    <a:pt x="140880" y="1217187"/>
                    <a:pt x="152094" y="1156076"/>
                  </a:cubicBezTo>
                  <a:cubicBezTo>
                    <a:pt x="167792" y="1078705"/>
                    <a:pt x="180126" y="1000773"/>
                    <a:pt x="195825" y="923403"/>
                  </a:cubicBezTo>
                  <a:cubicBezTo>
                    <a:pt x="199749" y="904901"/>
                    <a:pt x="216008" y="881353"/>
                    <a:pt x="193582" y="869019"/>
                  </a:cubicBezTo>
                  <a:cubicBezTo>
                    <a:pt x="181248" y="862291"/>
                    <a:pt x="161625" y="861170"/>
                    <a:pt x="148169" y="858367"/>
                  </a:cubicBezTo>
                  <a:cubicBezTo>
                    <a:pt x="105559" y="848275"/>
                    <a:pt x="32673" y="834819"/>
                    <a:pt x="5762" y="804543"/>
                  </a:cubicBezTo>
                  <a:cubicBezTo>
                    <a:pt x="-15543" y="781556"/>
                    <a:pt x="28188" y="671107"/>
                    <a:pt x="40523" y="608313"/>
                  </a:cubicBezTo>
                  <a:cubicBezTo>
                    <a:pt x="54539" y="539352"/>
                    <a:pt x="73601" y="470952"/>
                    <a:pt x="80329" y="400309"/>
                  </a:cubicBezTo>
                  <a:cubicBezTo>
                    <a:pt x="87618" y="326863"/>
                    <a:pt x="113408" y="257342"/>
                    <a:pt x="143684" y="191184"/>
                  </a:cubicBezTo>
                  <a:cubicBezTo>
                    <a:pt x="159382" y="157545"/>
                    <a:pt x="176202" y="124466"/>
                    <a:pt x="192461" y="90827"/>
                  </a:cubicBezTo>
                  <a:cubicBezTo>
                    <a:pt x="203113" y="69521"/>
                    <a:pt x="222176" y="22987"/>
                    <a:pt x="244602" y="0"/>
                  </a:cubicBezTo>
                  <a:cubicBezTo>
                    <a:pt x="272074" y="8410"/>
                    <a:pt x="306835" y="22987"/>
                    <a:pt x="324776" y="29715"/>
                  </a:cubicBezTo>
                  <a:cubicBezTo>
                    <a:pt x="353930" y="44292"/>
                    <a:pt x="395979" y="48777"/>
                    <a:pt x="426255" y="60551"/>
                  </a:cubicBezTo>
                  <a:cubicBezTo>
                    <a:pt x="459894" y="73446"/>
                    <a:pt x="491852" y="76249"/>
                    <a:pt x="526052" y="88023"/>
                  </a:cubicBezTo>
                  <a:cubicBezTo>
                    <a:pt x="574829" y="104843"/>
                    <a:pt x="624728" y="118859"/>
                    <a:pt x="674066" y="134558"/>
                  </a:cubicBezTo>
                  <a:cubicBezTo>
                    <a:pt x="689764" y="139604"/>
                    <a:pt x="781151" y="179971"/>
                    <a:pt x="797971" y="195669"/>
                  </a:cubicBezTo>
                  <a:cubicBezTo>
                    <a:pt x="797971" y="222020"/>
                    <a:pt x="806941" y="249493"/>
                    <a:pt x="813109" y="274722"/>
                  </a:cubicBezTo>
                  <a:cubicBezTo>
                    <a:pt x="819836" y="300512"/>
                    <a:pt x="825443" y="326863"/>
                    <a:pt x="832171" y="352653"/>
                  </a:cubicBezTo>
                  <a:cubicBezTo>
                    <a:pt x="845627" y="408159"/>
                    <a:pt x="857961" y="464224"/>
                    <a:pt x="869735" y="520290"/>
                  </a:cubicBezTo>
                  <a:cubicBezTo>
                    <a:pt x="893283" y="632421"/>
                    <a:pt x="914588" y="744553"/>
                    <a:pt x="933089" y="857806"/>
                  </a:cubicBezTo>
                  <a:cubicBezTo>
                    <a:pt x="939817" y="900416"/>
                    <a:pt x="960001" y="943026"/>
                    <a:pt x="954394" y="986757"/>
                  </a:cubicBezTo>
                  <a:cubicBezTo>
                    <a:pt x="952152" y="1005820"/>
                    <a:pt x="945984" y="1020957"/>
                    <a:pt x="928604" y="1032170"/>
                  </a:cubicBezTo>
                  <a:cubicBezTo>
                    <a:pt x="895525" y="1053475"/>
                    <a:pt x="800213" y="1022639"/>
                    <a:pt x="797971" y="1023200"/>
                  </a:cubicBezTo>
                  <a:cubicBezTo>
                    <a:pt x="797410" y="1036656"/>
                    <a:pt x="806381" y="1173456"/>
                    <a:pt x="803017" y="1232325"/>
                  </a:cubicBezTo>
                  <a:cubicBezTo>
                    <a:pt x="795728" y="1363519"/>
                    <a:pt x="835535" y="1501440"/>
                    <a:pt x="862446" y="1624785"/>
                  </a:cubicBezTo>
                  <a:cubicBezTo>
                    <a:pt x="878145" y="1697671"/>
                    <a:pt x="888797" y="1772238"/>
                    <a:pt x="908420" y="1844002"/>
                  </a:cubicBezTo>
                  <a:cubicBezTo>
                    <a:pt x="913466" y="1863064"/>
                    <a:pt x="920755" y="1879884"/>
                    <a:pt x="915709" y="1891097"/>
                  </a:cubicBezTo>
                  <a:cubicBezTo>
                    <a:pt x="910102" y="1903992"/>
                    <a:pt x="891601" y="1902871"/>
                    <a:pt x="879827" y="1904553"/>
                  </a:cubicBezTo>
                  <a:cubicBezTo>
                    <a:pt x="843384" y="1910160"/>
                    <a:pt x="807502" y="1916327"/>
                    <a:pt x="771620" y="1924737"/>
                  </a:cubicBezTo>
                  <a:cubicBezTo>
                    <a:pt x="760407" y="1927540"/>
                    <a:pt x="741344" y="1936511"/>
                    <a:pt x="732374" y="1911842"/>
                  </a:cubicBezTo>
                  <a:cubicBezTo>
                    <a:pt x="695371" y="1813727"/>
                    <a:pt x="660049" y="1715051"/>
                    <a:pt x="626970" y="1615254"/>
                  </a:cubicBezTo>
                  <a:cubicBezTo>
                    <a:pt x="605105" y="1548536"/>
                    <a:pt x="577632" y="1470604"/>
                    <a:pt x="592770" y="1399401"/>
                  </a:cubicBezTo>
                  <a:cubicBezTo>
                    <a:pt x="605665" y="1333804"/>
                    <a:pt x="569223" y="1270450"/>
                    <a:pt x="551842" y="121102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C99BA50C-5615-4436-9E01-160D0B56B133}"/>
                </a:ext>
              </a:extLst>
            </p:cNvPr>
            <p:cNvSpPr/>
            <p:nvPr/>
          </p:nvSpPr>
          <p:spPr>
            <a:xfrm>
              <a:off x="1625594" y="2225954"/>
              <a:ext cx="470952" cy="678395"/>
            </a:xfrm>
            <a:custGeom>
              <a:avLst/>
              <a:gdLst>
                <a:gd name="connsiteX0" fmla="*/ 425128 w 470952"/>
                <a:gd name="connsiteY0" fmla="*/ 489939 h 678395"/>
                <a:gd name="connsiteX1" fmla="*/ 424567 w 470952"/>
                <a:gd name="connsiteY1" fmla="*/ 488257 h 678395"/>
                <a:gd name="connsiteX2" fmla="*/ 425128 w 470952"/>
                <a:gd name="connsiteY2" fmla="*/ 487696 h 678395"/>
                <a:gd name="connsiteX3" fmla="*/ 428492 w 470952"/>
                <a:gd name="connsiteY3" fmla="*/ 476483 h 678395"/>
                <a:gd name="connsiteX4" fmla="*/ 470541 w 470952"/>
                <a:gd name="connsiteY4" fmla="*/ 258948 h 678395"/>
                <a:gd name="connsiteX5" fmla="*/ 447554 w 470952"/>
                <a:gd name="connsiteY5" fmla="*/ 99721 h 678395"/>
                <a:gd name="connsiteX6" fmla="*/ 430734 w 470952"/>
                <a:gd name="connsiteY6" fmla="*/ 36927 h 678395"/>
                <a:gd name="connsiteX7" fmla="*/ 380836 w 470952"/>
                <a:gd name="connsiteY7" fmla="*/ 485 h 678395"/>
                <a:gd name="connsiteX8" fmla="*/ 342711 w 470952"/>
                <a:gd name="connsiteY8" fmla="*/ 4409 h 678395"/>
                <a:gd name="connsiteX9" fmla="*/ 240111 w 470952"/>
                <a:gd name="connsiteY9" fmla="*/ 4409 h 678395"/>
                <a:gd name="connsiteX10" fmla="*/ 166665 w 470952"/>
                <a:gd name="connsiteY10" fmla="*/ 6652 h 678395"/>
                <a:gd name="connsiteX11" fmla="*/ 52851 w 470952"/>
                <a:gd name="connsiteY11" fmla="*/ 92433 h 678395"/>
                <a:gd name="connsiteX12" fmla="*/ 45002 w 470952"/>
                <a:gd name="connsiteY12" fmla="*/ 152423 h 678395"/>
                <a:gd name="connsiteX13" fmla="*/ 51730 w 470952"/>
                <a:gd name="connsiteY13" fmla="*/ 261190 h 678395"/>
                <a:gd name="connsiteX14" fmla="*/ 30986 w 470952"/>
                <a:gd name="connsiteY14" fmla="*/ 281374 h 678395"/>
                <a:gd name="connsiteX15" fmla="*/ 2953 w 470952"/>
                <a:gd name="connsiteY15" fmla="*/ 313332 h 678395"/>
                <a:gd name="connsiteX16" fmla="*/ 56215 w 470952"/>
                <a:gd name="connsiteY16" fmla="*/ 430509 h 678395"/>
                <a:gd name="connsiteX17" fmla="*/ 76959 w 470952"/>
                <a:gd name="connsiteY17" fmla="*/ 442843 h 678395"/>
                <a:gd name="connsiteX18" fmla="*/ 122373 w 470952"/>
                <a:gd name="connsiteY18" fmla="*/ 469194 h 678395"/>
                <a:gd name="connsiteX19" fmla="*/ 167786 w 470952"/>
                <a:gd name="connsiteY19" fmla="*/ 508440 h 678395"/>
                <a:gd name="connsiteX20" fmla="*/ 180120 w 470952"/>
                <a:gd name="connsiteY20" fmla="*/ 514047 h 678395"/>
                <a:gd name="connsiteX21" fmla="*/ 249081 w 470952"/>
                <a:gd name="connsiteY21" fmla="*/ 551611 h 678395"/>
                <a:gd name="connsiteX22" fmla="*/ 344393 w 470952"/>
                <a:gd name="connsiteY22" fmla="*/ 617769 h 678395"/>
                <a:gd name="connsiteX23" fmla="*/ 378033 w 470952"/>
                <a:gd name="connsiteY23" fmla="*/ 683926 h 678395"/>
                <a:gd name="connsiteX24" fmla="*/ 431295 w 470952"/>
                <a:gd name="connsiteY24" fmla="*/ 673274 h 678395"/>
                <a:gd name="connsiteX25" fmla="*/ 430174 w 470952"/>
                <a:gd name="connsiteY25" fmla="*/ 635710 h 678395"/>
                <a:gd name="connsiteX26" fmla="*/ 434659 w 470952"/>
                <a:gd name="connsiteY26" fmla="*/ 558900 h 678395"/>
                <a:gd name="connsiteX27" fmla="*/ 429613 w 470952"/>
                <a:gd name="connsiteY27" fmla="*/ 507319 h 678395"/>
                <a:gd name="connsiteX28" fmla="*/ 425128 w 470952"/>
                <a:gd name="connsiteY28" fmla="*/ 489939 h 678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0952" h="678395">
                  <a:moveTo>
                    <a:pt x="425128" y="489939"/>
                  </a:moveTo>
                  <a:cubicBezTo>
                    <a:pt x="425128" y="489378"/>
                    <a:pt x="424567" y="488817"/>
                    <a:pt x="424567" y="488257"/>
                  </a:cubicBezTo>
                  <a:cubicBezTo>
                    <a:pt x="424567" y="487696"/>
                    <a:pt x="424567" y="487696"/>
                    <a:pt x="425128" y="487696"/>
                  </a:cubicBezTo>
                  <a:cubicBezTo>
                    <a:pt x="425128" y="483771"/>
                    <a:pt x="426249" y="479847"/>
                    <a:pt x="428492" y="476483"/>
                  </a:cubicBezTo>
                  <a:cubicBezTo>
                    <a:pt x="467738" y="408643"/>
                    <a:pt x="476708" y="335758"/>
                    <a:pt x="470541" y="258948"/>
                  </a:cubicBezTo>
                  <a:cubicBezTo>
                    <a:pt x="466056" y="199518"/>
                    <a:pt x="458767" y="158029"/>
                    <a:pt x="447554" y="99721"/>
                  </a:cubicBezTo>
                  <a:cubicBezTo>
                    <a:pt x="443629" y="78416"/>
                    <a:pt x="438583" y="57111"/>
                    <a:pt x="430734" y="36927"/>
                  </a:cubicBezTo>
                  <a:cubicBezTo>
                    <a:pt x="428492" y="31321"/>
                    <a:pt x="402701" y="-4561"/>
                    <a:pt x="380836" y="485"/>
                  </a:cubicBezTo>
                  <a:cubicBezTo>
                    <a:pt x="368501" y="3288"/>
                    <a:pt x="355606" y="3288"/>
                    <a:pt x="342711" y="4409"/>
                  </a:cubicBezTo>
                  <a:cubicBezTo>
                    <a:pt x="308511" y="3288"/>
                    <a:pt x="274311" y="3849"/>
                    <a:pt x="240111" y="4409"/>
                  </a:cubicBezTo>
                  <a:cubicBezTo>
                    <a:pt x="215442" y="4970"/>
                    <a:pt x="191334" y="4409"/>
                    <a:pt x="166665" y="6652"/>
                  </a:cubicBezTo>
                  <a:cubicBezTo>
                    <a:pt x="110599" y="11137"/>
                    <a:pt x="71353" y="27957"/>
                    <a:pt x="52851" y="92433"/>
                  </a:cubicBezTo>
                  <a:cubicBezTo>
                    <a:pt x="47245" y="111495"/>
                    <a:pt x="45563" y="132239"/>
                    <a:pt x="45002" y="152423"/>
                  </a:cubicBezTo>
                  <a:cubicBezTo>
                    <a:pt x="43881" y="194472"/>
                    <a:pt x="49487" y="219141"/>
                    <a:pt x="51730" y="261190"/>
                  </a:cubicBezTo>
                  <a:cubicBezTo>
                    <a:pt x="52851" y="283617"/>
                    <a:pt x="52291" y="283617"/>
                    <a:pt x="30986" y="281374"/>
                  </a:cubicBezTo>
                  <a:cubicBezTo>
                    <a:pt x="2392" y="278571"/>
                    <a:pt x="-4896" y="285859"/>
                    <a:pt x="2953" y="313332"/>
                  </a:cubicBezTo>
                  <a:cubicBezTo>
                    <a:pt x="14727" y="354820"/>
                    <a:pt x="34350" y="392945"/>
                    <a:pt x="56215" y="430509"/>
                  </a:cubicBezTo>
                  <a:cubicBezTo>
                    <a:pt x="60700" y="438358"/>
                    <a:pt x="68550" y="445086"/>
                    <a:pt x="76959" y="442843"/>
                  </a:cubicBezTo>
                  <a:cubicBezTo>
                    <a:pt x="101068" y="437798"/>
                    <a:pt x="111160" y="450693"/>
                    <a:pt x="122373" y="469194"/>
                  </a:cubicBezTo>
                  <a:cubicBezTo>
                    <a:pt x="133025" y="486014"/>
                    <a:pt x="152088" y="496106"/>
                    <a:pt x="167786" y="508440"/>
                  </a:cubicBezTo>
                  <a:cubicBezTo>
                    <a:pt x="171150" y="511804"/>
                    <a:pt x="175635" y="512926"/>
                    <a:pt x="180120" y="514047"/>
                  </a:cubicBezTo>
                  <a:cubicBezTo>
                    <a:pt x="180120" y="514047"/>
                    <a:pt x="228898" y="543762"/>
                    <a:pt x="249081" y="551611"/>
                  </a:cubicBezTo>
                  <a:cubicBezTo>
                    <a:pt x="286645" y="566188"/>
                    <a:pt x="321406" y="584690"/>
                    <a:pt x="344393" y="617769"/>
                  </a:cubicBezTo>
                  <a:cubicBezTo>
                    <a:pt x="347757" y="622814"/>
                    <a:pt x="370744" y="682805"/>
                    <a:pt x="378033" y="683926"/>
                  </a:cubicBezTo>
                  <a:cubicBezTo>
                    <a:pt x="408869" y="680562"/>
                    <a:pt x="411111" y="681684"/>
                    <a:pt x="431295" y="673274"/>
                  </a:cubicBezTo>
                  <a:cubicBezTo>
                    <a:pt x="435780" y="669349"/>
                    <a:pt x="430734" y="652529"/>
                    <a:pt x="430174" y="635710"/>
                  </a:cubicBezTo>
                  <a:cubicBezTo>
                    <a:pt x="430734" y="588054"/>
                    <a:pt x="432977" y="589175"/>
                    <a:pt x="434659" y="558900"/>
                  </a:cubicBezTo>
                  <a:cubicBezTo>
                    <a:pt x="435780" y="542640"/>
                    <a:pt x="432977" y="523578"/>
                    <a:pt x="429613" y="507319"/>
                  </a:cubicBezTo>
                  <a:cubicBezTo>
                    <a:pt x="426810" y="501152"/>
                    <a:pt x="425128" y="495545"/>
                    <a:pt x="425128" y="489939"/>
                  </a:cubicBezTo>
                  <a:close/>
                </a:path>
              </a:pathLst>
            </a:custGeom>
            <a:solidFill>
              <a:srgbClr val="FDBE7B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A6332037-76CF-4DAE-A516-F99C10194D5B}"/>
                </a:ext>
              </a:extLst>
            </p:cNvPr>
            <p:cNvSpPr/>
            <p:nvPr/>
          </p:nvSpPr>
          <p:spPr>
            <a:xfrm>
              <a:off x="1687415" y="3982893"/>
              <a:ext cx="11213" cy="5607"/>
            </a:xfrm>
            <a:custGeom>
              <a:avLst/>
              <a:gdLst>
                <a:gd name="connsiteX0" fmla="*/ 0 w 11213"/>
                <a:gd name="connsiteY0" fmla="*/ 85 h 5606"/>
                <a:gd name="connsiteX1" fmla="*/ 16259 w 11213"/>
                <a:gd name="connsiteY1" fmla="*/ 6252 h 5606"/>
                <a:gd name="connsiteX2" fmla="*/ 0 w 11213"/>
                <a:gd name="connsiteY2" fmla="*/ 85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85"/>
                  </a:moveTo>
                  <a:cubicBezTo>
                    <a:pt x="6728" y="-476"/>
                    <a:pt x="11774" y="1767"/>
                    <a:pt x="16259" y="6252"/>
                  </a:cubicBezTo>
                  <a:cubicBezTo>
                    <a:pt x="10092" y="6813"/>
                    <a:pt x="2803" y="9055"/>
                    <a:pt x="0" y="85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F35DE1A-FCF7-48C9-A468-438323F22F68}"/>
                </a:ext>
              </a:extLst>
            </p:cNvPr>
            <p:cNvSpPr/>
            <p:nvPr/>
          </p:nvSpPr>
          <p:spPr>
            <a:xfrm>
              <a:off x="1706478" y="3989459"/>
              <a:ext cx="11213" cy="5607"/>
            </a:xfrm>
            <a:custGeom>
              <a:avLst/>
              <a:gdLst>
                <a:gd name="connsiteX0" fmla="*/ 0 w 11213"/>
                <a:gd name="connsiteY0" fmla="*/ 247 h 5606"/>
                <a:gd name="connsiteX1" fmla="*/ 16259 w 11213"/>
                <a:gd name="connsiteY1" fmla="*/ 6415 h 5606"/>
                <a:gd name="connsiteX2" fmla="*/ 0 w 11213"/>
                <a:gd name="connsiteY2" fmla="*/ 247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247"/>
                  </a:moveTo>
                  <a:cubicBezTo>
                    <a:pt x="6728" y="-874"/>
                    <a:pt x="11774" y="1929"/>
                    <a:pt x="16259" y="6415"/>
                  </a:cubicBezTo>
                  <a:cubicBezTo>
                    <a:pt x="9531" y="7536"/>
                    <a:pt x="4485" y="4732"/>
                    <a:pt x="0" y="247"/>
                  </a:cubicBezTo>
                  <a:close/>
                </a:path>
              </a:pathLst>
            </a:custGeom>
            <a:solidFill>
              <a:srgbClr val="4D141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BD10988-4ED1-4E5A-8FA9-0E5D6426CD74}"/>
                </a:ext>
              </a:extLst>
            </p:cNvPr>
            <p:cNvSpPr/>
            <p:nvPr/>
          </p:nvSpPr>
          <p:spPr>
            <a:xfrm>
              <a:off x="1674520" y="3977371"/>
              <a:ext cx="11213" cy="5607"/>
            </a:xfrm>
            <a:custGeom>
              <a:avLst/>
              <a:gdLst>
                <a:gd name="connsiteX0" fmla="*/ 0 w 11213"/>
                <a:gd name="connsiteY0" fmla="*/ 0 h 5606"/>
                <a:gd name="connsiteX1" fmla="*/ 12895 w 11213"/>
                <a:gd name="connsiteY1" fmla="*/ 5607 h 5606"/>
                <a:gd name="connsiteX2" fmla="*/ 0 w 11213"/>
                <a:gd name="connsiteY2" fmla="*/ 0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0"/>
                  </a:moveTo>
                  <a:cubicBezTo>
                    <a:pt x="5607" y="0"/>
                    <a:pt x="9531" y="2243"/>
                    <a:pt x="12895" y="5607"/>
                  </a:cubicBezTo>
                  <a:cubicBezTo>
                    <a:pt x="7849" y="6728"/>
                    <a:pt x="2243" y="6728"/>
                    <a:pt x="0" y="0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8F2A2006-2509-47A9-A2B2-88AF3FB4D073}"/>
                </a:ext>
              </a:extLst>
            </p:cNvPr>
            <p:cNvSpPr/>
            <p:nvPr/>
          </p:nvSpPr>
          <p:spPr>
            <a:xfrm>
              <a:off x="1792994" y="2732549"/>
              <a:ext cx="224263" cy="173804"/>
            </a:xfrm>
            <a:custGeom>
              <a:avLst/>
              <a:gdLst>
                <a:gd name="connsiteX0" fmla="*/ 385 w 224262"/>
                <a:gd name="connsiteY0" fmla="*/ 163 h 173803"/>
                <a:gd name="connsiteX1" fmla="*/ 111396 w 224262"/>
                <a:gd name="connsiteY1" fmla="*/ 48940 h 173803"/>
                <a:gd name="connsiteX2" fmla="*/ 199419 w 224262"/>
                <a:gd name="connsiteY2" fmla="*/ 118461 h 173803"/>
                <a:gd name="connsiteX3" fmla="*/ 220724 w 224262"/>
                <a:gd name="connsiteY3" fmla="*/ 149858 h 173803"/>
                <a:gd name="connsiteX4" fmla="*/ 216239 w 224262"/>
                <a:gd name="connsiteY4" fmla="*/ 179012 h 173803"/>
                <a:gd name="connsiteX5" fmla="*/ 88409 w 224262"/>
                <a:gd name="connsiteY5" fmla="*/ 157147 h 173803"/>
                <a:gd name="connsiteX6" fmla="*/ 26736 w 224262"/>
                <a:gd name="connsiteY6" fmla="*/ 141448 h 173803"/>
                <a:gd name="connsiteX7" fmla="*/ 6553 w 224262"/>
                <a:gd name="connsiteY7" fmla="*/ 125750 h 173803"/>
                <a:gd name="connsiteX8" fmla="*/ 946 w 224262"/>
                <a:gd name="connsiteY8" fmla="*/ 78655 h 173803"/>
                <a:gd name="connsiteX9" fmla="*/ 385 w 224262"/>
                <a:gd name="connsiteY9" fmla="*/ 163 h 173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262" h="173803">
                  <a:moveTo>
                    <a:pt x="385" y="163"/>
                  </a:moveTo>
                  <a:cubicBezTo>
                    <a:pt x="385" y="-3201"/>
                    <a:pt x="102986" y="46697"/>
                    <a:pt x="111396" y="48940"/>
                  </a:cubicBezTo>
                  <a:cubicBezTo>
                    <a:pt x="150081" y="63517"/>
                    <a:pt x="192130" y="106688"/>
                    <a:pt x="199419" y="118461"/>
                  </a:cubicBezTo>
                  <a:cubicBezTo>
                    <a:pt x="211193" y="136402"/>
                    <a:pt x="214557" y="138645"/>
                    <a:pt x="220724" y="149858"/>
                  </a:cubicBezTo>
                  <a:cubicBezTo>
                    <a:pt x="225209" y="157707"/>
                    <a:pt x="233058" y="181816"/>
                    <a:pt x="216239" y="179012"/>
                  </a:cubicBezTo>
                  <a:cubicBezTo>
                    <a:pt x="179235" y="176209"/>
                    <a:pt x="107471" y="162193"/>
                    <a:pt x="88409" y="157147"/>
                  </a:cubicBezTo>
                  <a:cubicBezTo>
                    <a:pt x="67664" y="153222"/>
                    <a:pt x="44117" y="149297"/>
                    <a:pt x="26736" y="141448"/>
                  </a:cubicBezTo>
                  <a:cubicBezTo>
                    <a:pt x="17766" y="137524"/>
                    <a:pt x="12159" y="134160"/>
                    <a:pt x="6553" y="125750"/>
                  </a:cubicBezTo>
                  <a:cubicBezTo>
                    <a:pt x="-1857" y="109491"/>
                    <a:pt x="1507" y="94353"/>
                    <a:pt x="946" y="78655"/>
                  </a:cubicBezTo>
                  <a:cubicBezTo>
                    <a:pt x="946" y="70245"/>
                    <a:pt x="-736" y="16422"/>
                    <a:pt x="385" y="16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128721C2-94CE-4417-8859-6ACB82F19211}"/>
                </a:ext>
              </a:extLst>
            </p:cNvPr>
            <p:cNvSpPr/>
            <p:nvPr/>
          </p:nvSpPr>
          <p:spPr>
            <a:xfrm>
              <a:off x="2009793" y="2825781"/>
              <a:ext cx="459739" cy="145771"/>
            </a:xfrm>
            <a:custGeom>
              <a:avLst/>
              <a:gdLst>
                <a:gd name="connsiteX0" fmla="*/ 67279 w 459739"/>
                <a:gd name="connsiteY0" fmla="*/ 75689 h 145770"/>
                <a:gd name="connsiteX1" fmla="*/ 130072 w 459739"/>
                <a:gd name="connsiteY1" fmla="*/ 84659 h 145770"/>
                <a:gd name="connsiteX2" fmla="*/ 281450 w 459739"/>
                <a:gd name="connsiteY2" fmla="*/ 102600 h 145770"/>
                <a:gd name="connsiteX3" fmla="*/ 297148 w 459739"/>
                <a:gd name="connsiteY3" fmla="*/ 104282 h 145770"/>
                <a:gd name="connsiteX4" fmla="*/ 305558 w 459739"/>
                <a:gd name="connsiteY4" fmla="*/ 91948 h 145770"/>
                <a:gd name="connsiteX5" fmla="*/ 287057 w 459739"/>
                <a:gd name="connsiteY5" fmla="*/ 0 h 145770"/>
                <a:gd name="connsiteX6" fmla="*/ 302194 w 459739"/>
                <a:gd name="connsiteY6" fmla="*/ 35882 h 145770"/>
                <a:gd name="connsiteX7" fmla="*/ 324060 w 459739"/>
                <a:gd name="connsiteY7" fmla="*/ 96994 h 145770"/>
                <a:gd name="connsiteX8" fmla="*/ 340880 w 459739"/>
                <a:gd name="connsiteY8" fmla="*/ 111571 h 145770"/>
                <a:gd name="connsiteX9" fmla="*/ 440116 w 459739"/>
                <a:gd name="connsiteY9" fmla="*/ 132315 h 145770"/>
                <a:gd name="connsiteX10" fmla="*/ 450769 w 459739"/>
                <a:gd name="connsiteY10" fmla="*/ 135679 h 145770"/>
                <a:gd name="connsiteX11" fmla="*/ 460300 w 459739"/>
                <a:gd name="connsiteY11" fmla="*/ 142968 h 145770"/>
                <a:gd name="connsiteX12" fmla="*/ 449647 w 459739"/>
                <a:gd name="connsiteY12" fmla="*/ 144650 h 145770"/>
                <a:gd name="connsiteX13" fmla="*/ 384611 w 459739"/>
                <a:gd name="connsiteY13" fmla="*/ 136240 h 145770"/>
                <a:gd name="connsiteX14" fmla="*/ 335273 w 459739"/>
                <a:gd name="connsiteY14" fmla="*/ 128391 h 145770"/>
                <a:gd name="connsiteX15" fmla="*/ 255660 w 459739"/>
                <a:gd name="connsiteY15" fmla="*/ 116056 h 145770"/>
                <a:gd name="connsiteX16" fmla="*/ 122223 w 459739"/>
                <a:gd name="connsiteY16" fmla="*/ 98115 h 145770"/>
                <a:gd name="connsiteX17" fmla="*/ 3925 w 459739"/>
                <a:gd name="connsiteY17" fmla="*/ 83538 h 145770"/>
                <a:gd name="connsiteX18" fmla="*/ 561 w 459739"/>
                <a:gd name="connsiteY18" fmla="*/ 79613 h 145770"/>
                <a:gd name="connsiteX19" fmla="*/ 2243 w 459739"/>
                <a:gd name="connsiteY19" fmla="*/ 69522 h 145770"/>
                <a:gd name="connsiteX20" fmla="*/ 31957 w 459739"/>
                <a:gd name="connsiteY20" fmla="*/ 65597 h 145770"/>
                <a:gd name="connsiteX21" fmla="*/ 67279 w 459739"/>
                <a:gd name="connsiteY21" fmla="*/ 75689 h 1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9739" h="145770">
                  <a:moveTo>
                    <a:pt x="67279" y="75689"/>
                  </a:moveTo>
                  <a:cubicBezTo>
                    <a:pt x="88023" y="79053"/>
                    <a:pt x="108768" y="84099"/>
                    <a:pt x="130072" y="84659"/>
                  </a:cubicBezTo>
                  <a:cubicBezTo>
                    <a:pt x="181092" y="86902"/>
                    <a:pt x="230991" y="96994"/>
                    <a:pt x="281450" y="102600"/>
                  </a:cubicBezTo>
                  <a:cubicBezTo>
                    <a:pt x="286496" y="103161"/>
                    <a:pt x="292102" y="103722"/>
                    <a:pt x="297148" y="104282"/>
                  </a:cubicBezTo>
                  <a:cubicBezTo>
                    <a:pt x="306680" y="104843"/>
                    <a:pt x="308362" y="101479"/>
                    <a:pt x="305558" y="91948"/>
                  </a:cubicBezTo>
                  <a:cubicBezTo>
                    <a:pt x="297148" y="62233"/>
                    <a:pt x="290420" y="31397"/>
                    <a:pt x="287057" y="0"/>
                  </a:cubicBezTo>
                  <a:cubicBezTo>
                    <a:pt x="292102" y="11774"/>
                    <a:pt x="297709" y="24108"/>
                    <a:pt x="302194" y="35882"/>
                  </a:cubicBezTo>
                  <a:cubicBezTo>
                    <a:pt x="310044" y="56066"/>
                    <a:pt x="316771" y="76810"/>
                    <a:pt x="324060" y="96994"/>
                  </a:cubicBezTo>
                  <a:cubicBezTo>
                    <a:pt x="326863" y="105404"/>
                    <a:pt x="331909" y="109889"/>
                    <a:pt x="340880" y="111571"/>
                  </a:cubicBezTo>
                  <a:cubicBezTo>
                    <a:pt x="373958" y="118299"/>
                    <a:pt x="407037" y="125587"/>
                    <a:pt x="440116" y="132315"/>
                  </a:cubicBezTo>
                  <a:cubicBezTo>
                    <a:pt x="443480" y="134558"/>
                    <a:pt x="447405" y="133997"/>
                    <a:pt x="450769" y="135679"/>
                  </a:cubicBezTo>
                  <a:cubicBezTo>
                    <a:pt x="454693" y="137361"/>
                    <a:pt x="461982" y="136240"/>
                    <a:pt x="460300" y="142968"/>
                  </a:cubicBezTo>
                  <a:cubicBezTo>
                    <a:pt x="458618" y="148574"/>
                    <a:pt x="453011" y="146332"/>
                    <a:pt x="449647" y="144650"/>
                  </a:cubicBezTo>
                  <a:cubicBezTo>
                    <a:pt x="428342" y="137361"/>
                    <a:pt x="405916" y="140725"/>
                    <a:pt x="384611" y="136240"/>
                  </a:cubicBezTo>
                  <a:cubicBezTo>
                    <a:pt x="368352" y="132876"/>
                    <a:pt x="351532" y="132876"/>
                    <a:pt x="335273" y="128391"/>
                  </a:cubicBezTo>
                  <a:cubicBezTo>
                    <a:pt x="309483" y="119420"/>
                    <a:pt x="282011" y="120541"/>
                    <a:pt x="255660" y="116056"/>
                  </a:cubicBezTo>
                  <a:cubicBezTo>
                    <a:pt x="211368" y="108768"/>
                    <a:pt x="166515" y="103722"/>
                    <a:pt x="122223" y="98115"/>
                  </a:cubicBezTo>
                  <a:cubicBezTo>
                    <a:pt x="82977" y="93069"/>
                    <a:pt x="43731" y="88584"/>
                    <a:pt x="3925" y="83538"/>
                  </a:cubicBezTo>
                  <a:cubicBezTo>
                    <a:pt x="2243" y="82417"/>
                    <a:pt x="1121" y="81295"/>
                    <a:pt x="561" y="79613"/>
                  </a:cubicBezTo>
                  <a:cubicBezTo>
                    <a:pt x="-561" y="75689"/>
                    <a:pt x="0" y="72325"/>
                    <a:pt x="2243" y="69522"/>
                  </a:cubicBezTo>
                  <a:cubicBezTo>
                    <a:pt x="11213" y="60551"/>
                    <a:pt x="21866" y="65597"/>
                    <a:pt x="31957" y="65597"/>
                  </a:cubicBezTo>
                  <a:cubicBezTo>
                    <a:pt x="43171" y="70643"/>
                    <a:pt x="55505" y="71204"/>
                    <a:pt x="67279" y="7568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DC7D7BBD-99BE-4551-B3CA-E66A91B7B892}"/>
                </a:ext>
              </a:extLst>
            </p:cNvPr>
            <p:cNvSpPr/>
            <p:nvPr/>
          </p:nvSpPr>
          <p:spPr>
            <a:xfrm>
              <a:off x="1932423" y="3245153"/>
              <a:ext cx="454132" cy="33639"/>
            </a:xfrm>
            <a:custGeom>
              <a:avLst/>
              <a:gdLst>
                <a:gd name="connsiteX0" fmla="*/ 456936 w 454132"/>
                <a:gd name="connsiteY0" fmla="*/ 29715 h 33639"/>
                <a:gd name="connsiteX1" fmla="*/ 456936 w 454132"/>
                <a:gd name="connsiteY1" fmla="*/ 35882 h 33639"/>
                <a:gd name="connsiteX2" fmla="*/ 302194 w 454132"/>
                <a:gd name="connsiteY2" fmla="*/ 35882 h 33639"/>
                <a:gd name="connsiteX3" fmla="*/ 117177 w 454132"/>
                <a:gd name="connsiteY3" fmla="*/ 19062 h 33639"/>
                <a:gd name="connsiteX4" fmla="*/ 16259 w 454132"/>
                <a:gd name="connsiteY4" fmla="*/ 7289 h 33639"/>
                <a:gd name="connsiteX5" fmla="*/ 0 w 454132"/>
                <a:gd name="connsiteY5" fmla="*/ 0 h 33639"/>
                <a:gd name="connsiteX6" fmla="*/ 135118 w 454132"/>
                <a:gd name="connsiteY6" fmla="*/ 8410 h 33639"/>
                <a:gd name="connsiteX7" fmla="*/ 222581 w 454132"/>
                <a:gd name="connsiteY7" fmla="*/ 13456 h 33639"/>
                <a:gd name="connsiteX8" fmla="*/ 425539 w 454132"/>
                <a:gd name="connsiteY8" fmla="*/ 29154 h 33639"/>
                <a:gd name="connsiteX9" fmla="*/ 456936 w 454132"/>
                <a:gd name="connsiteY9" fmla="*/ 29715 h 3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4132" h="33639">
                  <a:moveTo>
                    <a:pt x="456936" y="29715"/>
                  </a:moveTo>
                  <a:cubicBezTo>
                    <a:pt x="456936" y="31957"/>
                    <a:pt x="456936" y="33639"/>
                    <a:pt x="456936" y="35882"/>
                  </a:cubicBezTo>
                  <a:cubicBezTo>
                    <a:pt x="405355" y="35882"/>
                    <a:pt x="353775" y="35882"/>
                    <a:pt x="302194" y="35882"/>
                  </a:cubicBezTo>
                  <a:cubicBezTo>
                    <a:pt x="239961" y="35882"/>
                    <a:pt x="178289" y="28033"/>
                    <a:pt x="117177" y="19062"/>
                  </a:cubicBezTo>
                  <a:cubicBezTo>
                    <a:pt x="83538" y="14016"/>
                    <a:pt x="49899" y="11213"/>
                    <a:pt x="16259" y="7289"/>
                  </a:cubicBezTo>
                  <a:cubicBezTo>
                    <a:pt x="10652" y="6728"/>
                    <a:pt x="4485" y="8410"/>
                    <a:pt x="0" y="0"/>
                  </a:cubicBezTo>
                  <a:cubicBezTo>
                    <a:pt x="45974" y="2243"/>
                    <a:pt x="90827" y="2243"/>
                    <a:pt x="135118" y="8410"/>
                  </a:cubicBezTo>
                  <a:cubicBezTo>
                    <a:pt x="164273" y="12334"/>
                    <a:pt x="193427" y="10092"/>
                    <a:pt x="222581" y="13456"/>
                  </a:cubicBezTo>
                  <a:cubicBezTo>
                    <a:pt x="288739" y="21305"/>
                    <a:pt x="354896" y="19623"/>
                    <a:pt x="425539" y="29154"/>
                  </a:cubicBezTo>
                  <a:cubicBezTo>
                    <a:pt x="435631" y="30836"/>
                    <a:pt x="446283" y="29715"/>
                    <a:pt x="456936" y="2971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5B27FFA5-2B51-4ED9-AEC1-8D47D2EB4FDE}"/>
                </a:ext>
              </a:extLst>
            </p:cNvPr>
            <p:cNvSpPr/>
            <p:nvPr/>
          </p:nvSpPr>
          <p:spPr>
            <a:xfrm>
              <a:off x="2497565" y="2957186"/>
              <a:ext cx="123345" cy="28033"/>
            </a:xfrm>
            <a:custGeom>
              <a:avLst/>
              <a:gdLst>
                <a:gd name="connsiteX0" fmla="*/ 32518 w 123344"/>
                <a:gd name="connsiteY0" fmla="*/ 5395 h 28032"/>
                <a:gd name="connsiteX1" fmla="*/ 21305 w 123344"/>
                <a:gd name="connsiteY1" fmla="*/ 17730 h 28032"/>
                <a:gd name="connsiteX2" fmla="*/ 121663 w 123344"/>
                <a:gd name="connsiteY2" fmla="*/ 17730 h 28032"/>
                <a:gd name="connsiteX3" fmla="*/ 123345 w 123344"/>
                <a:gd name="connsiteY3" fmla="*/ 22776 h 28032"/>
                <a:gd name="connsiteX4" fmla="*/ 95872 w 123344"/>
                <a:gd name="connsiteY4" fmla="*/ 26700 h 28032"/>
                <a:gd name="connsiteX5" fmla="*/ 38125 w 123344"/>
                <a:gd name="connsiteY5" fmla="*/ 26140 h 28032"/>
                <a:gd name="connsiteX6" fmla="*/ 0 w 123344"/>
                <a:gd name="connsiteY6" fmla="*/ 18290 h 28032"/>
                <a:gd name="connsiteX7" fmla="*/ 5607 w 123344"/>
                <a:gd name="connsiteY7" fmla="*/ 13244 h 28032"/>
                <a:gd name="connsiteX8" fmla="*/ 32518 w 123344"/>
                <a:gd name="connsiteY8" fmla="*/ 5395 h 2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344" h="28032">
                  <a:moveTo>
                    <a:pt x="32518" y="5395"/>
                  </a:moveTo>
                  <a:cubicBezTo>
                    <a:pt x="32518" y="12123"/>
                    <a:pt x="24108" y="10441"/>
                    <a:pt x="21305" y="17730"/>
                  </a:cubicBezTo>
                  <a:cubicBezTo>
                    <a:pt x="55505" y="17730"/>
                    <a:pt x="88584" y="17730"/>
                    <a:pt x="121663" y="17730"/>
                  </a:cubicBezTo>
                  <a:cubicBezTo>
                    <a:pt x="122784" y="19412"/>
                    <a:pt x="125587" y="22215"/>
                    <a:pt x="123345" y="22776"/>
                  </a:cubicBezTo>
                  <a:cubicBezTo>
                    <a:pt x="114374" y="25018"/>
                    <a:pt x="104843" y="27822"/>
                    <a:pt x="95872" y="26700"/>
                  </a:cubicBezTo>
                  <a:cubicBezTo>
                    <a:pt x="76249" y="23336"/>
                    <a:pt x="57187" y="26140"/>
                    <a:pt x="38125" y="26140"/>
                  </a:cubicBezTo>
                  <a:cubicBezTo>
                    <a:pt x="26351" y="26140"/>
                    <a:pt x="7849" y="40717"/>
                    <a:pt x="0" y="18290"/>
                  </a:cubicBezTo>
                  <a:cubicBezTo>
                    <a:pt x="1682" y="16608"/>
                    <a:pt x="5046" y="15487"/>
                    <a:pt x="5607" y="13244"/>
                  </a:cubicBezTo>
                  <a:cubicBezTo>
                    <a:pt x="11213" y="-2454"/>
                    <a:pt x="20744" y="-3015"/>
                    <a:pt x="32518" y="5395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5142203-8BDD-451A-A3A7-2D1BA17EE12F}"/>
                </a:ext>
              </a:extLst>
            </p:cNvPr>
            <p:cNvSpPr/>
            <p:nvPr/>
          </p:nvSpPr>
          <p:spPr>
            <a:xfrm>
              <a:off x="2344506" y="2955854"/>
              <a:ext cx="151377" cy="16820"/>
            </a:xfrm>
            <a:custGeom>
              <a:avLst/>
              <a:gdLst>
                <a:gd name="connsiteX0" fmla="*/ 0 w 151377"/>
                <a:gd name="connsiteY0" fmla="*/ 0 h 16819"/>
                <a:gd name="connsiteX1" fmla="*/ 123345 w 151377"/>
                <a:gd name="connsiteY1" fmla="*/ 14016 h 16819"/>
                <a:gd name="connsiteX2" fmla="*/ 105404 w 151377"/>
                <a:gd name="connsiteY2" fmla="*/ 3364 h 16819"/>
                <a:gd name="connsiteX3" fmla="*/ 153620 w 151377"/>
                <a:gd name="connsiteY3" fmla="*/ 19062 h 16819"/>
                <a:gd name="connsiteX4" fmla="*/ 45413 w 151377"/>
                <a:gd name="connsiteY4" fmla="*/ 11213 h 16819"/>
                <a:gd name="connsiteX5" fmla="*/ 0 w 151377"/>
                <a:gd name="connsiteY5" fmla="*/ 0 h 1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377" h="16819">
                  <a:moveTo>
                    <a:pt x="0" y="0"/>
                  </a:moveTo>
                  <a:cubicBezTo>
                    <a:pt x="40928" y="0"/>
                    <a:pt x="80735" y="8970"/>
                    <a:pt x="123345" y="14016"/>
                  </a:cubicBezTo>
                  <a:cubicBezTo>
                    <a:pt x="117738" y="7288"/>
                    <a:pt x="109328" y="8970"/>
                    <a:pt x="105404" y="3364"/>
                  </a:cubicBezTo>
                  <a:cubicBezTo>
                    <a:pt x="121663" y="7849"/>
                    <a:pt x="141846" y="561"/>
                    <a:pt x="153620" y="19062"/>
                  </a:cubicBezTo>
                  <a:cubicBezTo>
                    <a:pt x="117177" y="22426"/>
                    <a:pt x="81856" y="11213"/>
                    <a:pt x="45413" y="11213"/>
                  </a:cubicBezTo>
                  <a:cubicBezTo>
                    <a:pt x="31397" y="11213"/>
                    <a:pt x="13456" y="10092"/>
                    <a:pt x="0" y="0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3E465ED-1E96-4568-A869-C11AF754A403}"/>
                </a:ext>
              </a:extLst>
            </p:cNvPr>
            <p:cNvSpPr/>
            <p:nvPr/>
          </p:nvSpPr>
          <p:spPr>
            <a:xfrm>
              <a:off x="2038947" y="2717574"/>
              <a:ext cx="50459" cy="179410"/>
            </a:xfrm>
            <a:custGeom>
              <a:avLst/>
              <a:gdLst>
                <a:gd name="connsiteX0" fmla="*/ 6728 w 50459"/>
                <a:gd name="connsiteY0" fmla="*/ 140725 h 179410"/>
                <a:gd name="connsiteX1" fmla="*/ 12334 w 50459"/>
                <a:gd name="connsiteY1" fmla="*/ 0 h 179410"/>
                <a:gd name="connsiteX2" fmla="*/ 40928 w 50459"/>
                <a:gd name="connsiteY2" fmla="*/ 53823 h 179410"/>
                <a:gd name="connsiteX3" fmla="*/ 38125 w 50459"/>
                <a:gd name="connsiteY3" fmla="*/ 183896 h 179410"/>
                <a:gd name="connsiteX4" fmla="*/ 0 w 50459"/>
                <a:gd name="connsiteY4" fmla="*/ 175486 h 179410"/>
                <a:gd name="connsiteX5" fmla="*/ 6728 w 50459"/>
                <a:gd name="connsiteY5" fmla="*/ 140725 h 17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59" h="179410">
                  <a:moveTo>
                    <a:pt x="6728" y="140725"/>
                  </a:moveTo>
                  <a:cubicBezTo>
                    <a:pt x="18502" y="91948"/>
                    <a:pt x="16820" y="65036"/>
                    <a:pt x="12334" y="0"/>
                  </a:cubicBezTo>
                  <a:cubicBezTo>
                    <a:pt x="24108" y="16259"/>
                    <a:pt x="33639" y="35321"/>
                    <a:pt x="40928" y="53823"/>
                  </a:cubicBezTo>
                  <a:cubicBezTo>
                    <a:pt x="54384" y="97554"/>
                    <a:pt x="54384" y="140725"/>
                    <a:pt x="38125" y="183896"/>
                  </a:cubicBezTo>
                  <a:cubicBezTo>
                    <a:pt x="21866" y="182214"/>
                    <a:pt x="16820" y="179410"/>
                    <a:pt x="0" y="175486"/>
                  </a:cubicBezTo>
                  <a:cubicBezTo>
                    <a:pt x="561" y="156423"/>
                    <a:pt x="4485" y="155863"/>
                    <a:pt x="6728" y="1407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90F196B7-9769-45A3-BD06-777070F6BC2A}"/>
                </a:ext>
              </a:extLst>
            </p:cNvPr>
            <p:cNvSpPr/>
            <p:nvPr/>
          </p:nvSpPr>
          <p:spPr>
            <a:xfrm>
              <a:off x="1435680" y="6444825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9430" y="44853"/>
                    <a:pt x="87463" y="47095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23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FE9B891B-86C0-4E9D-95BE-C914A2BBCC6D}"/>
                </a:ext>
              </a:extLst>
            </p:cNvPr>
            <p:cNvSpPr/>
            <p:nvPr/>
          </p:nvSpPr>
          <p:spPr>
            <a:xfrm>
              <a:off x="1483395" y="5879781"/>
              <a:ext cx="246689" cy="392460"/>
            </a:xfrm>
            <a:custGeom>
              <a:avLst/>
              <a:gdLst>
                <a:gd name="connsiteX0" fmla="*/ 248312 w 246689"/>
                <a:gd name="connsiteY0" fmla="*/ 291443 h 392460"/>
                <a:gd name="connsiteX1" fmla="*/ 228129 w 246689"/>
                <a:gd name="connsiteY1" fmla="*/ 201177 h 392460"/>
                <a:gd name="connsiteX2" fmla="*/ 214673 w 246689"/>
                <a:gd name="connsiteY2" fmla="*/ 68862 h 392460"/>
                <a:gd name="connsiteX3" fmla="*/ 210748 w 246689"/>
                <a:gd name="connsiteY3" fmla="*/ 16160 h 392460"/>
                <a:gd name="connsiteX4" fmla="*/ 163653 w 246689"/>
                <a:gd name="connsiteY4" fmla="*/ 13357 h 392460"/>
                <a:gd name="connsiteX5" fmla="*/ 91328 w 246689"/>
                <a:gd name="connsiteY5" fmla="*/ 5508 h 392460"/>
                <a:gd name="connsiteX6" fmla="*/ 56007 w 246689"/>
                <a:gd name="connsiteY6" fmla="*/ 2704 h 392460"/>
                <a:gd name="connsiteX7" fmla="*/ 37505 w 246689"/>
                <a:gd name="connsiteY7" fmla="*/ 4387 h 392460"/>
                <a:gd name="connsiteX8" fmla="*/ 39187 w 246689"/>
                <a:gd name="connsiteY8" fmla="*/ 49800 h 392460"/>
                <a:gd name="connsiteX9" fmla="*/ 37505 w 246689"/>
                <a:gd name="connsiteY9" fmla="*/ 111472 h 392460"/>
                <a:gd name="connsiteX10" fmla="*/ 16761 w 246689"/>
                <a:gd name="connsiteY10" fmla="*/ 260607 h 392460"/>
                <a:gd name="connsiteX11" fmla="*/ 3866 w 246689"/>
                <a:gd name="connsiteY11" fmla="*/ 308263 h 392460"/>
                <a:gd name="connsiteX12" fmla="*/ 5548 w 246689"/>
                <a:gd name="connsiteY12" fmla="*/ 352555 h 392460"/>
                <a:gd name="connsiteX13" fmla="*/ 64977 w 246689"/>
                <a:gd name="connsiteY13" fmla="*/ 391801 h 392460"/>
                <a:gd name="connsiteX14" fmla="*/ 123286 w 246689"/>
                <a:gd name="connsiteY14" fmla="*/ 380027 h 392460"/>
                <a:gd name="connsiteX15" fmla="*/ 163092 w 246689"/>
                <a:gd name="connsiteY15" fmla="*/ 325082 h 392460"/>
                <a:gd name="connsiteX16" fmla="*/ 207945 w 246689"/>
                <a:gd name="connsiteY16" fmla="*/ 301535 h 392460"/>
                <a:gd name="connsiteX17" fmla="*/ 248312 w 246689"/>
                <a:gd name="connsiteY17" fmla="*/ 291443 h 39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6689" h="392460">
                  <a:moveTo>
                    <a:pt x="248312" y="291443"/>
                  </a:moveTo>
                  <a:cubicBezTo>
                    <a:pt x="237099" y="264532"/>
                    <a:pt x="232614" y="227528"/>
                    <a:pt x="228129" y="201177"/>
                  </a:cubicBezTo>
                  <a:cubicBezTo>
                    <a:pt x="225325" y="182115"/>
                    <a:pt x="218037" y="92410"/>
                    <a:pt x="214673" y="68862"/>
                  </a:cubicBezTo>
                  <a:cubicBezTo>
                    <a:pt x="213552" y="60452"/>
                    <a:pt x="214112" y="21206"/>
                    <a:pt x="210748" y="16160"/>
                  </a:cubicBezTo>
                  <a:cubicBezTo>
                    <a:pt x="204581" y="6629"/>
                    <a:pt x="173745" y="14478"/>
                    <a:pt x="163653" y="13357"/>
                  </a:cubicBezTo>
                  <a:cubicBezTo>
                    <a:pt x="139545" y="9993"/>
                    <a:pt x="115437" y="7751"/>
                    <a:pt x="91328" y="5508"/>
                  </a:cubicBezTo>
                  <a:cubicBezTo>
                    <a:pt x="79554" y="4387"/>
                    <a:pt x="67781" y="3826"/>
                    <a:pt x="56007" y="2704"/>
                  </a:cubicBezTo>
                  <a:cubicBezTo>
                    <a:pt x="48718" y="2144"/>
                    <a:pt x="38066" y="-4023"/>
                    <a:pt x="37505" y="4387"/>
                  </a:cubicBezTo>
                  <a:cubicBezTo>
                    <a:pt x="36384" y="21206"/>
                    <a:pt x="38627" y="36344"/>
                    <a:pt x="39187" y="49800"/>
                  </a:cubicBezTo>
                  <a:cubicBezTo>
                    <a:pt x="39187" y="65498"/>
                    <a:pt x="38627" y="95774"/>
                    <a:pt x="37505" y="111472"/>
                  </a:cubicBezTo>
                  <a:cubicBezTo>
                    <a:pt x="34702" y="167538"/>
                    <a:pt x="31899" y="206784"/>
                    <a:pt x="16761" y="260607"/>
                  </a:cubicBezTo>
                  <a:cubicBezTo>
                    <a:pt x="12276" y="276306"/>
                    <a:pt x="7230" y="292004"/>
                    <a:pt x="3866" y="308263"/>
                  </a:cubicBezTo>
                  <a:cubicBezTo>
                    <a:pt x="1062" y="322279"/>
                    <a:pt x="-3983" y="340781"/>
                    <a:pt x="5548" y="352555"/>
                  </a:cubicBezTo>
                  <a:cubicBezTo>
                    <a:pt x="19564" y="372178"/>
                    <a:pt x="41990" y="385073"/>
                    <a:pt x="64977" y="391801"/>
                  </a:cubicBezTo>
                  <a:cubicBezTo>
                    <a:pt x="81236" y="396286"/>
                    <a:pt x="124407" y="407499"/>
                    <a:pt x="123286" y="380027"/>
                  </a:cubicBezTo>
                  <a:cubicBezTo>
                    <a:pt x="122164" y="354237"/>
                    <a:pt x="143469" y="337417"/>
                    <a:pt x="163092" y="325082"/>
                  </a:cubicBezTo>
                  <a:cubicBezTo>
                    <a:pt x="177109" y="316112"/>
                    <a:pt x="192247" y="308263"/>
                    <a:pt x="207945" y="301535"/>
                  </a:cubicBezTo>
                  <a:cubicBezTo>
                    <a:pt x="216355" y="298171"/>
                    <a:pt x="248312" y="291443"/>
                    <a:pt x="248312" y="291443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1790CCBC-7586-46B0-ACE3-97BACAC7F7E8}"/>
                </a:ext>
              </a:extLst>
            </p:cNvPr>
            <p:cNvSpPr/>
            <p:nvPr/>
          </p:nvSpPr>
          <p:spPr>
            <a:xfrm>
              <a:off x="1874675" y="2727106"/>
              <a:ext cx="173804" cy="89705"/>
            </a:xfrm>
            <a:custGeom>
              <a:avLst/>
              <a:gdLst>
                <a:gd name="connsiteX0" fmla="*/ 0 w 173803"/>
                <a:gd name="connsiteY0" fmla="*/ 28033 h 89705"/>
                <a:gd name="connsiteX1" fmla="*/ 173804 w 173803"/>
                <a:gd name="connsiteY1" fmla="*/ 0 h 89705"/>
                <a:gd name="connsiteX2" fmla="*/ 145210 w 173803"/>
                <a:gd name="connsiteY2" fmla="*/ 78492 h 89705"/>
                <a:gd name="connsiteX3" fmla="*/ 118859 w 173803"/>
                <a:gd name="connsiteY3" fmla="*/ 88023 h 89705"/>
                <a:gd name="connsiteX4" fmla="*/ 11774 w 173803"/>
                <a:gd name="connsiteY4" fmla="*/ 38685 h 89705"/>
                <a:gd name="connsiteX5" fmla="*/ 0 w 173803"/>
                <a:gd name="connsiteY5" fmla="*/ 28033 h 8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03" h="89705">
                  <a:moveTo>
                    <a:pt x="0" y="28033"/>
                  </a:moveTo>
                  <a:cubicBezTo>
                    <a:pt x="64476" y="48777"/>
                    <a:pt x="121663" y="43171"/>
                    <a:pt x="173804" y="0"/>
                  </a:cubicBezTo>
                  <a:cubicBezTo>
                    <a:pt x="164273" y="26351"/>
                    <a:pt x="154741" y="52141"/>
                    <a:pt x="145210" y="78492"/>
                  </a:cubicBezTo>
                  <a:cubicBezTo>
                    <a:pt x="137922" y="97554"/>
                    <a:pt x="137922" y="96994"/>
                    <a:pt x="118859" y="88023"/>
                  </a:cubicBezTo>
                  <a:cubicBezTo>
                    <a:pt x="82977" y="71203"/>
                    <a:pt x="47656" y="55505"/>
                    <a:pt x="11774" y="38685"/>
                  </a:cubicBezTo>
                  <a:cubicBezTo>
                    <a:pt x="7849" y="37564"/>
                    <a:pt x="3925" y="37003"/>
                    <a:pt x="0" y="28033"/>
                  </a:cubicBezTo>
                  <a:close/>
                </a:path>
              </a:pathLst>
            </a:custGeom>
            <a:solidFill>
              <a:srgbClr val="D6A167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38">
            <a:extLst>
              <a:ext uri="{FF2B5EF4-FFF2-40B4-BE49-F238E27FC236}">
                <a16:creationId xmlns="" xmlns:a16="http://schemas.microsoft.com/office/drawing/2014/main" id="{FCC63FF0-CE99-43C6-9381-41DE298FA889}"/>
              </a:ext>
            </a:extLst>
          </p:cNvPr>
          <p:cNvGrpSpPr/>
          <p:nvPr/>
        </p:nvGrpSpPr>
        <p:grpSpPr>
          <a:xfrm>
            <a:off x="4145884" y="2050325"/>
            <a:ext cx="684069" cy="684069"/>
            <a:chOff x="3218806" y="1961572"/>
            <a:chExt cx="684068" cy="684068"/>
          </a:xfrm>
        </p:grpSpPr>
        <p:sp>
          <p:nvSpPr>
            <p:cNvPr id="56" name="Diamond 36">
              <a:extLst>
                <a:ext uri="{FF2B5EF4-FFF2-40B4-BE49-F238E27FC236}">
                  <a16:creationId xmlns="" xmlns:a16="http://schemas.microsoft.com/office/drawing/2014/main" id="{2C820D78-78B9-4FE4-A59C-D0282FA1CC63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E1303D8D-834D-4136-93DE-952730A55775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="" xmlns:a16="http://schemas.microsoft.com/office/drawing/2014/main" id="{1F8C30AD-0CA5-4257-B561-B201F5B0E1A1}"/>
              </a:ext>
            </a:extLst>
          </p:cNvPr>
          <p:cNvGrpSpPr/>
          <p:nvPr/>
        </p:nvGrpSpPr>
        <p:grpSpPr>
          <a:xfrm>
            <a:off x="5038658" y="3876448"/>
            <a:ext cx="684069" cy="684069"/>
            <a:chOff x="3218806" y="1961572"/>
            <a:chExt cx="684068" cy="684068"/>
          </a:xfrm>
        </p:grpSpPr>
        <p:sp>
          <p:nvSpPr>
            <p:cNvPr id="62" name="Diamond 43">
              <a:extLst>
                <a:ext uri="{FF2B5EF4-FFF2-40B4-BE49-F238E27FC236}">
                  <a16:creationId xmlns="" xmlns:a16="http://schemas.microsoft.com/office/drawing/2014/main" id="{1E2867EB-81CA-4AA0-8BC4-13637536608C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98BBC46D-DB5F-493E-92C8-982899D542E2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B03C8864-D97A-44F1-9CBC-2A30AADC0253}"/>
              </a:ext>
            </a:extLst>
          </p:cNvPr>
          <p:cNvSpPr txBox="1"/>
          <p:nvPr/>
        </p:nvSpPr>
        <p:spPr>
          <a:xfrm>
            <a:off x="9220353" y="4849442"/>
            <a:ext cx="23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 smtClean="0">
                <a:cs typeface="Arial" pitchFamily="34" charset="0"/>
              </a:rPr>
              <a:t>Федеральный закон «О российском движении детей и молодежи»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47" name="Group 48">
            <a:extLst>
              <a:ext uri="{FF2B5EF4-FFF2-40B4-BE49-F238E27FC236}">
                <a16:creationId xmlns="" xmlns:a16="http://schemas.microsoft.com/office/drawing/2014/main" id="{928C7F71-14CF-4C64-875C-1E8B350708C3}"/>
              </a:ext>
            </a:extLst>
          </p:cNvPr>
          <p:cNvGrpSpPr/>
          <p:nvPr/>
        </p:nvGrpSpPr>
        <p:grpSpPr>
          <a:xfrm>
            <a:off x="8382630" y="4789509"/>
            <a:ext cx="684069" cy="684069"/>
            <a:chOff x="3218806" y="1961572"/>
            <a:chExt cx="684068" cy="684068"/>
          </a:xfrm>
        </p:grpSpPr>
        <p:sp>
          <p:nvSpPr>
            <p:cNvPr id="68" name="Diamond 49">
              <a:extLst>
                <a:ext uri="{FF2B5EF4-FFF2-40B4-BE49-F238E27FC236}">
                  <a16:creationId xmlns="" xmlns:a16="http://schemas.microsoft.com/office/drawing/2014/main" id="{708F5FDF-02C1-43AA-9572-4A55C7448535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152A4FB9-F792-4917-9D6E-3E43A5777824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54">
            <a:extLst>
              <a:ext uri="{FF2B5EF4-FFF2-40B4-BE49-F238E27FC236}">
                <a16:creationId xmlns="" xmlns:a16="http://schemas.microsoft.com/office/drawing/2014/main" id="{0F0A6D03-F456-42E1-BF34-3CD63F78BE9B}"/>
              </a:ext>
            </a:extLst>
          </p:cNvPr>
          <p:cNvGrpSpPr/>
          <p:nvPr/>
        </p:nvGrpSpPr>
        <p:grpSpPr>
          <a:xfrm>
            <a:off x="7592836" y="2963387"/>
            <a:ext cx="684069" cy="684069"/>
            <a:chOff x="3218806" y="1961572"/>
            <a:chExt cx="684068" cy="684068"/>
          </a:xfrm>
        </p:grpSpPr>
        <p:sp>
          <p:nvSpPr>
            <p:cNvPr id="74" name="Diamond 55">
              <a:extLst>
                <a:ext uri="{FF2B5EF4-FFF2-40B4-BE49-F238E27FC236}">
                  <a16:creationId xmlns="" xmlns:a16="http://schemas.microsoft.com/office/drawing/2014/main" id="{6F6AD7C8-177C-46D7-AFB9-909ED382F7CA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5" name="TextBox 74">
              <a:extLst>
                <a:ext uri="{FF2B5EF4-FFF2-40B4-BE49-F238E27FC236}">
                  <a16:creationId xmlns="" xmlns:a16="http://schemas.microsoft.com/office/drawing/2014/main" id="{5E4F1773-7A57-4413-8BEC-EF8BD08D0C15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038658" y="1730309"/>
            <a:ext cx="41053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Приоритетный проект</a:t>
            </a:r>
          </a:p>
          <a:p>
            <a:r>
              <a:rPr lang="ru-RU" dirty="0" smtClean="0"/>
              <a:t>«</a:t>
            </a:r>
            <a:r>
              <a:rPr lang="ru-RU" dirty="0"/>
              <a:t>Доступное дополнительное образование для детей»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32883" y="3719718"/>
            <a:ext cx="33111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Федеральный проект</a:t>
            </a:r>
          </a:p>
          <a:p>
            <a:r>
              <a:rPr lang="ru-RU" dirty="0" smtClean="0"/>
              <a:t>«</a:t>
            </a:r>
            <a:r>
              <a:rPr lang="ru-RU" dirty="0"/>
              <a:t>Успех каждого ребенка» национального проекта «Образование»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82630" y="2685086"/>
            <a:ext cx="34805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Концепция </a:t>
            </a:r>
            <a:r>
              <a:rPr lang="ru-RU" dirty="0"/>
              <a:t>развития дополнительного образования детей </a:t>
            </a:r>
            <a:r>
              <a:rPr lang="ru-RU" dirty="0" smtClean="0"/>
              <a:t> до </a:t>
            </a:r>
            <a:r>
              <a:rPr lang="ru-RU" dirty="0"/>
              <a:t>2030 года</a:t>
            </a:r>
          </a:p>
        </p:txBody>
      </p:sp>
    </p:spTree>
    <p:extLst>
      <p:ext uri="{BB962C8B-B14F-4D97-AF65-F5344CB8AC3E}">
        <p14:creationId xmlns="" xmlns:p14="http://schemas.microsoft.com/office/powerpoint/2010/main" val="100608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sz="2400" b="1" dirty="0" smtClean="0"/>
              <a:t>Направленности деятельности </a:t>
            </a:r>
            <a:r>
              <a:rPr lang="ru-RU" sz="2400" b="1" dirty="0"/>
              <a:t>ЦВР </a:t>
            </a:r>
            <a:r>
              <a:rPr lang="ru-RU" sz="2400" b="1" dirty="0" smtClean="0"/>
              <a:t>«ТУЛПАР»</a:t>
            </a:r>
            <a:endParaRPr lang="en-US" sz="2400" dirty="0"/>
          </a:p>
        </p:txBody>
      </p:sp>
      <p:sp>
        <p:nvSpPr>
          <p:cNvPr id="3" name="Freeform 87">
            <a:extLst>
              <a:ext uri="{FF2B5EF4-FFF2-40B4-BE49-F238E27FC236}">
                <a16:creationId xmlns="" xmlns:a16="http://schemas.microsoft.com/office/drawing/2014/main" id="{B0CCA3D4-D601-4B23-BD77-44C30D0A0EDD}"/>
              </a:ext>
            </a:extLst>
          </p:cNvPr>
          <p:cNvSpPr/>
          <p:nvPr/>
        </p:nvSpPr>
        <p:spPr>
          <a:xfrm>
            <a:off x="5245768" y="2719137"/>
            <a:ext cx="2009274" cy="3573379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  <a:gd name="connsiteX0" fmla="*/ 1975235 w 3560732"/>
              <a:gd name="connsiteY0" fmla="*/ 6594258 h 6594258"/>
              <a:gd name="connsiteX1" fmla="*/ 3478578 w 3560732"/>
              <a:gd name="connsiteY1" fmla="*/ 6186505 h 6594258"/>
              <a:gd name="connsiteX2" fmla="*/ 2640971 w 3560732"/>
              <a:gd name="connsiteY2" fmla="*/ 3878472 h 6594258"/>
              <a:gd name="connsiteX3" fmla="*/ 2539547 w 3560732"/>
              <a:gd name="connsiteY3" fmla="*/ 3373073 h 6594258"/>
              <a:gd name="connsiteX4" fmla="*/ 2755270 w 3560732"/>
              <a:gd name="connsiteY4" fmla="*/ 2811673 h 6594258"/>
              <a:gd name="connsiteX5" fmla="*/ 2864809 w 3560732"/>
              <a:gd name="connsiteY5" fmla="*/ 2192548 h 6594258"/>
              <a:gd name="connsiteX6" fmla="*/ 3512509 w 3560732"/>
              <a:gd name="connsiteY6" fmla="*/ 1301960 h 6594258"/>
              <a:gd name="connsiteX7" fmla="*/ 3298197 w 3560732"/>
              <a:gd name="connsiteY7" fmla="*/ 1178135 h 6594258"/>
              <a:gd name="connsiteX8" fmla="*/ 2607634 w 3560732"/>
              <a:gd name="connsiteY8" fmla="*/ 1878222 h 6594258"/>
              <a:gd name="connsiteX9" fmla="*/ 2531434 w 3560732"/>
              <a:gd name="connsiteY9" fmla="*/ 1821072 h 6594258"/>
              <a:gd name="connsiteX10" fmla="*/ 2874334 w 3560732"/>
              <a:gd name="connsiteY10" fmla="*/ 563772 h 6594258"/>
              <a:gd name="connsiteX11" fmla="*/ 2598109 w 3560732"/>
              <a:gd name="connsiteY11" fmla="*/ 397084 h 6594258"/>
              <a:gd name="connsiteX12" fmla="*/ 2207584 w 3560732"/>
              <a:gd name="connsiteY12" fmla="*/ 1659147 h 6594258"/>
              <a:gd name="connsiteX13" fmla="*/ 2131384 w 3560732"/>
              <a:gd name="connsiteY13" fmla="*/ 1597235 h 6594258"/>
              <a:gd name="connsiteX14" fmla="*/ 2193297 w 3560732"/>
              <a:gd name="connsiteY14" fmla="*/ 154197 h 6594258"/>
              <a:gd name="connsiteX15" fmla="*/ 1878971 w 3560732"/>
              <a:gd name="connsiteY15" fmla="*/ 163723 h 6594258"/>
              <a:gd name="connsiteX16" fmla="*/ 1798009 w 3560732"/>
              <a:gd name="connsiteY16" fmla="*/ 1554373 h 6594258"/>
              <a:gd name="connsiteX17" fmla="*/ 1674184 w 3560732"/>
              <a:gd name="connsiteY17" fmla="*/ 1559134 h 6594258"/>
              <a:gd name="connsiteX18" fmla="*/ 1593221 w 3560732"/>
              <a:gd name="connsiteY18" fmla="*/ 378035 h 6594258"/>
              <a:gd name="connsiteX19" fmla="*/ 1307472 w 3560732"/>
              <a:gd name="connsiteY19" fmla="*/ 368510 h 6594258"/>
              <a:gd name="connsiteX20" fmla="*/ 1312234 w 3560732"/>
              <a:gd name="connsiteY20" fmla="*/ 1635335 h 6594258"/>
              <a:gd name="connsiteX21" fmla="*/ 1259846 w 3560732"/>
              <a:gd name="connsiteY21" fmla="*/ 2025860 h 6594258"/>
              <a:gd name="connsiteX22" fmla="*/ 902659 w 3560732"/>
              <a:gd name="connsiteY22" fmla="*/ 2302085 h 6594258"/>
              <a:gd name="connsiteX23" fmla="*/ 207334 w 3560732"/>
              <a:gd name="connsiteY23" fmla="*/ 1787735 h 6594258"/>
              <a:gd name="connsiteX24" fmla="*/ 173996 w 3560732"/>
              <a:gd name="connsiteY24" fmla="*/ 2092535 h 6594258"/>
              <a:gd name="connsiteX25" fmla="*/ 745496 w 3560732"/>
              <a:gd name="connsiteY25" fmla="*/ 2806910 h 6594258"/>
              <a:gd name="connsiteX26" fmla="*/ 1440822 w 3560732"/>
              <a:gd name="connsiteY26" fmla="*/ 3583198 h 6594258"/>
              <a:gd name="connsiteX27" fmla="*/ 1617034 w 3560732"/>
              <a:gd name="connsiteY27" fmla="*/ 4107073 h 6594258"/>
              <a:gd name="connsiteX28" fmla="*/ 1975235 w 3560732"/>
              <a:gd name="connsiteY28" fmla="*/ 6594258 h 6594258"/>
              <a:gd name="connsiteX0" fmla="*/ 1975235 w 3625806"/>
              <a:gd name="connsiteY0" fmla="*/ 6594258 h 6628209"/>
              <a:gd name="connsiteX1" fmla="*/ 3625806 w 3625806"/>
              <a:gd name="connsiteY1" fmla="*/ 6628192 h 6628209"/>
              <a:gd name="connsiteX2" fmla="*/ 2640971 w 3625806"/>
              <a:gd name="connsiteY2" fmla="*/ 3878472 h 6628209"/>
              <a:gd name="connsiteX3" fmla="*/ 2539547 w 3625806"/>
              <a:gd name="connsiteY3" fmla="*/ 3373073 h 6628209"/>
              <a:gd name="connsiteX4" fmla="*/ 2755270 w 3625806"/>
              <a:gd name="connsiteY4" fmla="*/ 2811673 h 6628209"/>
              <a:gd name="connsiteX5" fmla="*/ 2864809 w 3625806"/>
              <a:gd name="connsiteY5" fmla="*/ 2192548 h 6628209"/>
              <a:gd name="connsiteX6" fmla="*/ 3512509 w 3625806"/>
              <a:gd name="connsiteY6" fmla="*/ 1301960 h 6628209"/>
              <a:gd name="connsiteX7" fmla="*/ 3298197 w 3625806"/>
              <a:gd name="connsiteY7" fmla="*/ 1178135 h 6628209"/>
              <a:gd name="connsiteX8" fmla="*/ 2607634 w 3625806"/>
              <a:gd name="connsiteY8" fmla="*/ 1878222 h 6628209"/>
              <a:gd name="connsiteX9" fmla="*/ 2531434 w 3625806"/>
              <a:gd name="connsiteY9" fmla="*/ 1821072 h 6628209"/>
              <a:gd name="connsiteX10" fmla="*/ 2874334 w 3625806"/>
              <a:gd name="connsiteY10" fmla="*/ 563772 h 6628209"/>
              <a:gd name="connsiteX11" fmla="*/ 2598109 w 3625806"/>
              <a:gd name="connsiteY11" fmla="*/ 397084 h 6628209"/>
              <a:gd name="connsiteX12" fmla="*/ 2207584 w 3625806"/>
              <a:gd name="connsiteY12" fmla="*/ 1659147 h 6628209"/>
              <a:gd name="connsiteX13" fmla="*/ 2131384 w 3625806"/>
              <a:gd name="connsiteY13" fmla="*/ 1597235 h 6628209"/>
              <a:gd name="connsiteX14" fmla="*/ 2193297 w 3625806"/>
              <a:gd name="connsiteY14" fmla="*/ 154197 h 6628209"/>
              <a:gd name="connsiteX15" fmla="*/ 1878971 w 3625806"/>
              <a:gd name="connsiteY15" fmla="*/ 163723 h 6628209"/>
              <a:gd name="connsiteX16" fmla="*/ 1798009 w 3625806"/>
              <a:gd name="connsiteY16" fmla="*/ 1554373 h 6628209"/>
              <a:gd name="connsiteX17" fmla="*/ 1674184 w 3625806"/>
              <a:gd name="connsiteY17" fmla="*/ 1559134 h 6628209"/>
              <a:gd name="connsiteX18" fmla="*/ 1593221 w 3625806"/>
              <a:gd name="connsiteY18" fmla="*/ 378035 h 6628209"/>
              <a:gd name="connsiteX19" fmla="*/ 1307472 w 3625806"/>
              <a:gd name="connsiteY19" fmla="*/ 368510 h 6628209"/>
              <a:gd name="connsiteX20" fmla="*/ 1312234 w 3625806"/>
              <a:gd name="connsiteY20" fmla="*/ 1635335 h 6628209"/>
              <a:gd name="connsiteX21" fmla="*/ 1259846 w 3625806"/>
              <a:gd name="connsiteY21" fmla="*/ 2025860 h 6628209"/>
              <a:gd name="connsiteX22" fmla="*/ 902659 w 3625806"/>
              <a:gd name="connsiteY22" fmla="*/ 2302085 h 6628209"/>
              <a:gd name="connsiteX23" fmla="*/ 207334 w 3625806"/>
              <a:gd name="connsiteY23" fmla="*/ 1787735 h 6628209"/>
              <a:gd name="connsiteX24" fmla="*/ 173996 w 3625806"/>
              <a:gd name="connsiteY24" fmla="*/ 2092535 h 6628209"/>
              <a:gd name="connsiteX25" fmla="*/ 745496 w 3625806"/>
              <a:gd name="connsiteY25" fmla="*/ 2806910 h 6628209"/>
              <a:gd name="connsiteX26" fmla="*/ 1440822 w 3625806"/>
              <a:gd name="connsiteY26" fmla="*/ 3583198 h 6628209"/>
              <a:gd name="connsiteX27" fmla="*/ 1617034 w 3625806"/>
              <a:gd name="connsiteY27" fmla="*/ 4107073 h 6628209"/>
              <a:gd name="connsiteX28" fmla="*/ 1975235 w 3625806"/>
              <a:gd name="connsiteY28" fmla="*/ 6594258 h 6628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625806" h="6628209">
                <a:moveTo>
                  <a:pt x="1975235" y="6594258"/>
                </a:moveTo>
                <a:cubicBezTo>
                  <a:pt x="2488618" y="6593301"/>
                  <a:pt x="3112423" y="6629149"/>
                  <a:pt x="3625806" y="6628192"/>
                </a:cubicBezTo>
                <a:cubicBezTo>
                  <a:pt x="3274968" y="5642354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57760" y="5681446"/>
                  <a:pt x="1975235" y="659425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994 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учащихся</a:t>
            </a:r>
          </a:p>
          <a:p>
            <a:pPr algn="ctr"/>
            <a:endParaRPr lang="ru-RU" altLang="ko-KR" sz="2000" dirty="0" smtClean="0">
              <a:solidFill>
                <a:schemeClr val="tx1"/>
              </a:solidFill>
            </a:endParaRPr>
          </a:p>
          <a:p>
            <a:pPr algn="ctr"/>
            <a:r>
              <a:rPr lang="ru-RU" altLang="ko-KR" sz="2000" dirty="0" smtClean="0">
                <a:solidFill>
                  <a:schemeClr val="tx1"/>
                </a:solidFill>
              </a:rPr>
              <a:t>47 </a:t>
            </a:r>
          </a:p>
          <a:p>
            <a:pPr algn="ctr"/>
            <a:r>
              <a:rPr lang="ru-RU" altLang="ko-KR" sz="2000" dirty="0" smtClean="0">
                <a:solidFill>
                  <a:schemeClr val="tx1"/>
                </a:solidFill>
              </a:rPr>
              <a:t>педагогов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grpSp>
        <p:nvGrpSpPr>
          <p:cNvPr id="4" name="Group 88">
            <a:extLst>
              <a:ext uri="{FF2B5EF4-FFF2-40B4-BE49-F238E27FC236}">
                <a16:creationId xmlns="" xmlns:a16="http://schemas.microsoft.com/office/drawing/2014/main" id="{BEEFCEA1-A9CA-45F9-90F9-955824EBB212}"/>
              </a:ext>
            </a:extLst>
          </p:cNvPr>
          <p:cNvGrpSpPr/>
          <p:nvPr/>
        </p:nvGrpSpPr>
        <p:grpSpPr>
          <a:xfrm>
            <a:off x="4143466" y="1671138"/>
            <a:ext cx="4376131" cy="3594419"/>
            <a:chOff x="2241333" y="2017415"/>
            <a:chExt cx="4653973" cy="3822630"/>
          </a:xfrm>
        </p:grpSpPr>
        <p:sp>
          <p:nvSpPr>
            <p:cNvPr id="5" name="Teardrop 3">
              <a:extLst>
                <a:ext uri="{FF2B5EF4-FFF2-40B4-BE49-F238E27FC236}">
                  <a16:creationId xmlns="" xmlns:a16="http://schemas.microsoft.com/office/drawing/2014/main" id="{8DF3D054-2938-41CE-9C74-CA7AB6E9F132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Teardrop 3">
              <a:extLst>
                <a:ext uri="{FF2B5EF4-FFF2-40B4-BE49-F238E27FC236}">
                  <a16:creationId xmlns="" xmlns:a16="http://schemas.microsoft.com/office/drawing/2014/main" id="{9A265F2D-70C9-4087-BE24-3AF987586A3B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Teardrop 3">
              <a:extLst>
                <a:ext uri="{FF2B5EF4-FFF2-40B4-BE49-F238E27FC236}">
                  <a16:creationId xmlns="" xmlns:a16="http://schemas.microsoft.com/office/drawing/2014/main" id="{A293E856-E43A-48A8-A5BE-27C83B06C0D2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Teardrop 3">
              <a:extLst>
                <a:ext uri="{FF2B5EF4-FFF2-40B4-BE49-F238E27FC236}">
                  <a16:creationId xmlns="" xmlns:a16="http://schemas.microsoft.com/office/drawing/2014/main" id="{E3797905-933C-4205-8AD3-9301D0118474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9" name="Teardrop 3">
              <a:extLst>
                <a:ext uri="{FF2B5EF4-FFF2-40B4-BE49-F238E27FC236}">
                  <a16:creationId xmlns="" xmlns:a16="http://schemas.microsoft.com/office/drawing/2014/main" id="{6C213040-C919-4E35-9EE7-2830DAED159C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Teardrop 3">
              <a:extLst>
                <a:ext uri="{FF2B5EF4-FFF2-40B4-BE49-F238E27FC236}">
                  <a16:creationId xmlns="" xmlns:a16="http://schemas.microsoft.com/office/drawing/2014/main" id="{B5731209-8C6C-4E73-BDF4-B3D9C6FF8A17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1828800" y="1022684"/>
            <a:ext cx="30410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Физкультурно-спортивная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41834" y="1498454"/>
            <a:ext cx="45281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26 кружков: </a:t>
            </a:r>
          </a:p>
          <a:p>
            <a:r>
              <a:rPr lang="ru-RU" dirty="0" smtClean="0"/>
              <a:t>волейбол</a:t>
            </a:r>
            <a:r>
              <a:rPr lang="ru-RU" dirty="0"/>
              <a:t>, баскетбол, самбо, </a:t>
            </a:r>
            <a:r>
              <a:rPr lang="ru-RU" dirty="0" smtClean="0"/>
              <a:t>настольный </a:t>
            </a:r>
            <a:r>
              <a:rPr lang="ru-RU" dirty="0"/>
              <a:t>теннис, лыжная подготовка, мини-футбол, спортивное многоборье, </a:t>
            </a:r>
            <a:r>
              <a:rPr lang="ru-RU" dirty="0" smtClean="0"/>
              <a:t>дзюдо, футбол, шахматы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780675" y="3117120"/>
            <a:ext cx="3227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Художественная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78193" y="4067261"/>
            <a:ext cx="3700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25 кружков: по театральному искусству, хореографии, вокалу, живописи, декоративному оформлению, </a:t>
            </a:r>
            <a:r>
              <a:rPr lang="ru-RU" dirty="0" smtClean="0"/>
              <a:t>сценической </a:t>
            </a:r>
            <a:r>
              <a:rPr lang="ru-RU" dirty="0"/>
              <a:t>речи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886714" y="5286179"/>
            <a:ext cx="1595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Техническая 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282628" y="5942709"/>
            <a:ext cx="2383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3 кружка:</a:t>
            </a:r>
          </a:p>
          <a:p>
            <a:r>
              <a:rPr lang="ru-RU" dirty="0" err="1" smtClean="0"/>
              <a:t>авиамоделирование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623898" y="1051648"/>
            <a:ext cx="31688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Туристско-краеведческая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9432757" y="1582674"/>
            <a:ext cx="2496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 кружка:</a:t>
            </a:r>
          </a:p>
          <a:p>
            <a:r>
              <a:rPr lang="ru-RU" dirty="0" smtClean="0"/>
              <a:t>туризм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8536081" y="2675246"/>
            <a:ext cx="2550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Естественнонаучная 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9019229" y="3326795"/>
            <a:ext cx="19477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 кружка:</a:t>
            </a:r>
          </a:p>
          <a:p>
            <a:r>
              <a:rPr lang="ru-RU" dirty="0" smtClean="0"/>
              <a:t>английский язык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8263599" y="4272711"/>
            <a:ext cx="3002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Социально-гуманитарная 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8133347" y="5017168"/>
            <a:ext cx="40697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14 кружков:</a:t>
            </a:r>
          </a:p>
          <a:p>
            <a:r>
              <a:rPr lang="ru-RU" dirty="0" smtClean="0"/>
              <a:t>11 </a:t>
            </a:r>
            <a:r>
              <a:rPr lang="ru-RU" dirty="0"/>
              <a:t>военно-патриотических </a:t>
            </a:r>
            <a:r>
              <a:rPr lang="ru-RU" dirty="0" smtClean="0"/>
              <a:t>клубов, </a:t>
            </a:r>
          </a:p>
          <a:p>
            <a:r>
              <a:rPr lang="ru-RU" dirty="0" smtClean="0"/>
              <a:t>журналистика, </a:t>
            </a:r>
          </a:p>
          <a:p>
            <a:r>
              <a:rPr lang="ru-RU" dirty="0" smtClean="0"/>
              <a:t>Юный лесовод,</a:t>
            </a:r>
          </a:p>
          <a:p>
            <a:r>
              <a:rPr lang="ru-RU" dirty="0" smtClean="0"/>
              <a:t>Школа юного архивиста</a:t>
            </a:r>
            <a:endParaRPr lang="ru-RU" dirty="0"/>
          </a:p>
        </p:txBody>
      </p:sp>
      <p:sp>
        <p:nvSpPr>
          <p:cNvPr id="47" name="Freeform 19">
            <a:extLst>
              <a:ext uri="{FF2B5EF4-FFF2-40B4-BE49-F238E27FC236}">
                <a16:creationId xmlns=""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4411519" y="3187714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Block Arc 41">
            <a:extLst>
              <a:ext uri="{FF2B5EF4-FFF2-40B4-BE49-F238E27FC236}">
                <a16:creationId xmlns=""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6844385" y="1974741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Freeform 53">
            <a:extLst>
              <a:ext uri="{FF2B5EF4-FFF2-40B4-BE49-F238E27FC236}">
                <a16:creationId xmlns=""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641908" y="4523122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Donut 24">
            <a:extLst>
              <a:ext uri="{FF2B5EF4-FFF2-40B4-BE49-F238E27FC236}">
                <a16:creationId xmlns=""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7340150" y="4444979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Oval 27">
            <a:extLst>
              <a:ext uri="{FF2B5EF4-FFF2-40B4-BE49-F238E27FC236}">
                <a16:creationId xmlns=""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5219849" y="194781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Rectangle 9">
            <a:extLst>
              <a:ext uri="{FF2B5EF4-FFF2-40B4-BE49-F238E27FC236}">
                <a16:creationId xmlns=""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7578296" y="3147470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L-Shape 5">
            <a:extLst>
              <a:ext uri="{FF2B5EF4-FFF2-40B4-BE49-F238E27FC236}">
                <a16:creationId xmlns="" xmlns:a16="http://schemas.microsoft.com/office/drawing/2014/main" id="{D5004659-996D-46A0-AC7B-18F2744E73C3}"/>
              </a:ext>
            </a:extLst>
          </p:cNvPr>
          <p:cNvSpPr/>
          <p:nvPr/>
        </p:nvSpPr>
        <p:spPr>
          <a:xfrm rot="1108623">
            <a:off x="2264451" y="3533946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L-Shape 5">
            <a:extLst>
              <a:ext uri="{FF2B5EF4-FFF2-40B4-BE49-F238E27FC236}">
                <a16:creationId xmlns="" xmlns:a16="http://schemas.microsoft.com/office/drawing/2014/main" id="{D5004659-996D-46A0-AC7B-18F2744E73C3}"/>
              </a:ext>
            </a:extLst>
          </p:cNvPr>
          <p:cNvSpPr/>
          <p:nvPr/>
        </p:nvSpPr>
        <p:spPr>
          <a:xfrm rot="15569406">
            <a:off x="9635798" y="2880227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L-Shape 5">
            <a:extLst>
              <a:ext uri="{FF2B5EF4-FFF2-40B4-BE49-F238E27FC236}">
                <a16:creationId xmlns="" xmlns:a16="http://schemas.microsoft.com/office/drawing/2014/main" id="{D5004659-996D-46A0-AC7B-18F2744E73C3}"/>
              </a:ext>
            </a:extLst>
          </p:cNvPr>
          <p:cNvSpPr/>
          <p:nvPr/>
        </p:nvSpPr>
        <p:spPr>
          <a:xfrm rot="21300889">
            <a:off x="2809883" y="1384302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L-Shape 5">
            <a:extLst>
              <a:ext uri="{FF2B5EF4-FFF2-40B4-BE49-F238E27FC236}">
                <a16:creationId xmlns="" xmlns:a16="http://schemas.microsoft.com/office/drawing/2014/main" id="{D5004659-996D-46A0-AC7B-18F2744E73C3}"/>
              </a:ext>
            </a:extLst>
          </p:cNvPr>
          <p:cNvSpPr/>
          <p:nvPr/>
        </p:nvSpPr>
        <p:spPr>
          <a:xfrm rot="488013">
            <a:off x="3652093" y="5535197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L-Shape 5">
            <a:extLst>
              <a:ext uri="{FF2B5EF4-FFF2-40B4-BE49-F238E27FC236}">
                <a16:creationId xmlns="" xmlns:a16="http://schemas.microsoft.com/office/drawing/2014/main" id="{D5004659-996D-46A0-AC7B-18F2744E73C3}"/>
              </a:ext>
            </a:extLst>
          </p:cNvPr>
          <p:cNvSpPr/>
          <p:nvPr/>
        </p:nvSpPr>
        <p:spPr>
          <a:xfrm rot="15569406">
            <a:off x="8921925" y="1468523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L-Shape 5">
            <a:extLst>
              <a:ext uri="{FF2B5EF4-FFF2-40B4-BE49-F238E27FC236}">
                <a16:creationId xmlns="" xmlns:a16="http://schemas.microsoft.com/office/drawing/2014/main" id="{D5004659-996D-46A0-AC7B-18F2744E73C3}"/>
              </a:ext>
            </a:extLst>
          </p:cNvPr>
          <p:cNvSpPr/>
          <p:nvPr/>
        </p:nvSpPr>
        <p:spPr>
          <a:xfrm rot="15569406">
            <a:off x="9379123" y="4560637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7372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4000" dirty="0" smtClean="0"/>
              <a:t>Образовательная деятельность</a:t>
            </a:r>
            <a:endParaRPr lang="en-US" sz="4000" dirty="0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F8D0202F-05A5-45D0-ABC6-F666F58666B5}"/>
              </a:ext>
            </a:extLst>
          </p:cNvPr>
          <p:cNvSpPr/>
          <p:nvPr/>
        </p:nvSpPr>
        <p:spPr>
          <a:xfrm flipH="1">
            <a:off x="4828562" y="4069269"/>
            <a:ext cx="381866" cy="381866"/>
          </a:xfrm>
          <a:prstGeom prst="ellipse">
            <a:avLst/>
          </a:prstGeom>
          <a:solidFill>
            <a:schemeClr val="accent4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707AAFB-01B5-4B82-9739-A4197A153534}"/>
              </a:ext>
            </a:extLst>
          </p:cNvPr>
          <p:cNvSpPr/>
          <p:nvPr/>
        </p:nvSpPr>
        <p:spPr>
          <a:xfrm>
            <a:off x="7146758" y="1383632"/>
            <a:ext cx="4451684" cy="4719332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457" name="Picture 1" descr="C:\Users\admin\Downloads\Копии карт планируемого размещения объектов в растровом формате.jpg"/>
          <p:cNvPicPr>
            <a:picLocks noChangeAspect="1" noChangeArrowheads="1"/>
          </p:cNvPicPr>
          <p:nvPr/>
        </p:nvPicPr>
        <p:blipFill>
          <a:blip r:embed="rId2" cstate="print"/>
          <a:srcRect l="280" t="5015" r="33995"/>
          <a:stretch>
            <a:fillRect/>
          </a:stretch>
        </p:blipFill>
        <p:spPr bwMode="auto">
          <a:xfrm>
            <a:off x="372979" y="1287379"/>
            <a:ext cx="5642811" cy="5378117"/>
          </a:xfrm>
          <a:prstGeom prst="rect">
            <a:avLst/>
          </a:prstGeom>
          <a:noFill/>
        </p:spPr>
      </p:pic>
      <p:sp>
        <p:nvSpPr>
          <p:cNvPr id="46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5111381" y="5450875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4698297" y="4255739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4842676" y="4592623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3795929" y="4905444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3507171" y="5892033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3230444" y="5759686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2797307" y="5591244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1858845" y="5122012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2039317" y="2823980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1618212" y="2980391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2328075" y="3329307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2785276" y="3762443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2833402" y="4496370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Oval 10">
            <a:extLst>
              <a:ext uri="{FF2B5EF4-FFF2-40B4-BE49-F238E27FC236}">
                <a16:creationId xmlns="" xmlns:a16="http://schemas.microsoft.com/office/drawing/2014/main" id="{7C07A7BC-6D74-486E-B91C-A57C628632C2}"/>
              </a:ext>
            </a:extLst>
          </p:cNvPr>
          <p:cNvSpPr/>
          <p:nvPr/>
        </p:nvSpPr>
        <p:spPr>
          <a:xfrm flipH="1">
            <a:off x="2460423" y="4159485"/>
            <a:ext cx="278767" cy="264126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7122694" y="1900990"/>
            <a:ext cx="441559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Образовательная деятельность ведется на базе: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Альдермышской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СОШ,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Бирюлинской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СОШ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Дубъязской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СОШ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Мульминской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СОШ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Усадской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СОШ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Ямашурминской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СОШ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Болшебитаманской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ООШ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Алан-Бексерской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ООШ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Шуманской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школ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ООШ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Высокогорской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СОШ №1,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Высокогорской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СОШ №2,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Высокогорской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СОШ №3.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701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3665D0A-7357-4E7C-B970-55174B3B2B0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47" name="Freeform: Shape 46">
            <a:extLst>
              <a:ext uri="{FF2B5EF4-FFF2-40B4-BE49-F238E27FC236}">
                <a16:creationId xmlns="" xmlns:a16="http://schemas.microsoft.com/office/drawing/2014/main" id="{B44DC4E7-4D22-481A-95D0-198DD4C56735}"/>
              </a:ext>
            </a:extLst>
          </p:cNvPr>
          <p:cNvSpPr/>
          <p:nvPr/>
        </p:nvSpPr>
        <p:spPr>
          <a:xfrm>
            <a:off x="0" y="0"/>
            <a:ext cx="3810000" cy="6886575"/>
          </a:xfrm>
          <a:custGeom>
            <a:avLst/>
            <a:gdLst>
              <a:gd name="connsiteX0" fmla="*/ 0 w 3810000"/>
              <a:gd name="connsiteY0" fmla="*/ 2084361 h 6886575"/>
              <a:gd name="connsiteX1" fmla="*/ 2965975 w 3810000"/>
              <a:gd name="connsiteY1" fmla="*/ 6866704 h 6886575"/>
              <a:gd name="connsiteX2" fmla="*/ 2953727 w 3810000"/>
              <a:gd name="connsiteY2" fmla="*/ 6886575 h 6886575"/>
              <a:gd name="connsiteX3" fmla="*/ 2380553 w 3810000"/>
              <a:gd name="connsiteY3" fmla="*/ 6882874 h 6886575"/>
              <a:gd name="connsiteX4" fmla="*/ 0 w 3810000"/>
              <a:gd name="connsiteY4" fmla="*/ 3053080 h 6886575"/>
              <a:gd name="connsiteX5" fmla="*/ 0 w 3810000"/>
              <a:gd name="connsiteY5" fmla="*/ 0 h 6886575"/>
              <a:gd name="connsiteX6" fmla="*/ 392918 w 3810000"/>
              <a:gd name="connsiteY6" fmla="*/ 2 h 6886575"/>
              <a:gd name="connsiteX7" fmla="*/ 3810000 w 3810000"/>
              <a:gd name="connsiteY7" fmla="*/ 5497349 h 6886575"/>
              <a:gd name="connsiteX8" fmla="*/ 3486139 w 3810000"/>
              <a:gd name="connsiteY8" fmla="*/ 6022786 h 6886575"/>
              <a:gd name="connsiteX9" fmla="*/ 0 w 3810000"/>
              <a:gd name="connsiteY9" fmla="*/ 414344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10000" h="6886575">
                <a:moveTo>
                  <a:pt x="0" y="2084361"/>
                </a:moveTo>
                <a:lnTo>
                  <a:pt x="2965975" y="6866704"/>
                </a:lnTo>
                <a:lnTo>
                  <a:pt x="2953727" y="6886575"/>
                </a:lnTo>
                <a:lnTo>
                  <a:pt x="2380553" y="6882874"/>
                </a:lnTo>
                <a:lnTo>
                  <a:pt x="0" y="3053080"/>
                </a:lnTo>
                <a:close/>
                <a:moveTo>
                  <a:pt x="0" y="0"/>
                </a:moveTo>
                <a:lnTo>
                  <a:pt x="392918" y="2"/>
                </a:lnTo>
                <a:lnTo>
                  <a:pt x="3810000" y="5497349"/>
                </a:lnTo>
                <a:lnTo>
                  <a:pt x="3486139" y="6022786"/>
                </a:lnTo>
                <a:lnTo>
                  <a:pt x="0" y="414344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3">
            <a:extLst>
              <a:ext uri="{FF2B5EF4-FFF2-40B4-BE49-F238E27FC236}">
                <a16:creationId xmlns="" xmlns:a16="http://schemas.microsoft.com/office/drawing/2014/main" id="{22039A14-C7B1-472C-A3E2-384F9703E6A0}"/>
              </a:ext>
            </a:extLst>
          </p:cNvPr>
          <p:cNvSpPr/>
          <p:nvPr/>
        </p:nvSpPr>
        <p:spPr>
          <a:xfrm>
            <a:off x="7050767" y="1476204"/>
            <a:ext cx="1228435" cy="469354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rgbClr val="F5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4330192-5765-4A9F-94B0-F2D31E77CD4B}"/>
              </a:ext>
            </a:extLst>
          </p:cNvPr>
          <p:cNvSpPr txBox="1"/>
          <p:nvPr/>
        </p:nvSpPr>
        <p:spPr>
          <a:xfrm>
            <a:off x="7326442" y="1521384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="" xmlns:a16="http://schemas.microsoft.com/office/drawing/2014/main" id="{3A9537C4-BD4C-4080-B09C-B3D9656262DB}"/>
              </a:ext>
            </a:extLst>
          </p:cNvPr>
          <p:cNvSpPr/>
          <p:nvPr/>
        </p:nvSpPr>
        <p:spPr>
          <a:xfrm>
            <a:off x="5992919" y="3502008"/>
            <a:ext cx="1228435" cy="469354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532C237-8D4C-43D4-839C-04F28D4F7592}"/>
              </a:ext>
            </a:extLst>
          </p:cNvPr>
          <p:cNvSpPr txBox="1"/>
          <p:nvPr/>
        </p:nvSpPr>
        <p:spPr>
          <a:xfrm>
            <a:off x="6208628" y="3548699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="" xmlns:a16="http://schemas.microsoft.com/office/drawing/2014/main" id="{635973F8-7B57-40A2-A645-91012446BE0C}"/>
              </a:ext>
            </a:extLst>
          </p:cNvPr>
          <p:cNvSpPr/>
          <p:nvPr/>
        </p:nvSpPr>
        <p:spPr>
          <a:xfrm>
            <a:off x="5245358" y="4731766"/>
            <a:ext cx="1228435" cy="469354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F8C6A8E-B737-4AFA-98CA-DC3291E9F082}"/>
              </a:ext>
            </a:extLst>
          </p:cNvPr>
          <p:cNvSpPr txBox="1"/>
          <p:nvPr/>
        </p:nvSpPr>
        <p:spPr>
          <a:xfrm>
            <a:off x="5473958" y="4758994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="" xmlns:a16="http://schemas.microsoft.com/office/drawing/2014/main" id="{ECF94293-4CC6-4014-A997-5F065169253B}"/>
              </a:ext>
            </a:extLst>
          </p:cNvPr>
          <p:cNvSpPr/>
          <p:nvPr/>
        </p:nvSpPr>
        <p:spPr>
          <a:xfrm>
            <a:off x="4685773" y="5615268"/>
            <a:ext cx="1228435" cy="469354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C56C2B2-76FB-4523-BACF-0095071AAA86}"/>
              </a:ext>
            </a:extLst>
          </p:cNvPr>
          <p:cNvSpPr txBox="1"/>
          <p:nvPr/>
        </p:nvSpPr>
        <p:spPr>
          <a:xfrm>
            <a:off x="4899150" y="5648324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Parallelogram 38">
            <a:extLst>
              <a:ext uri="{FF2B5EF4-FFF2-40B4-BE49-F238E27FC236}">
                <a16:creationId xmlns="" xmlns:a16="http://schemas.microsoft.com/office/drawing/2014/main" id="{3C6386F8-5933-46CE-8CBE-00A7BF33875C}"/>
              </a:ext>
            </a:extLst>
          </p:cNvPr>
          <p:cNvSpPr/>
          <p:nvPr/>
        </p:nvSpPr>
        <p:spPr>
          <a:xfrm>
            <a:off x="3156343" y="-19049"/>
            <a:ext cx="4804271" cy="6877049"/>
          </a:xfrm>
          <a:prstGeom prst="parallelogram">
            <a:avLst>
              <a:gd name="adj" fmla="val 8813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10">
            <a:extLst>
              <a:ext uri="{FF2B5EF4-FFF2-40B4-BE49-F238E27FC236}">
                <a16:creationId xmlns="" xmlns:a16="http://schemas.microsoft.com/office/drawing/2014/main" id="{05FB2947-CCF9-4323-9ED2-60CD05F68EB0}"/>
              </a:ext>
            </a:extLst>
          </p:cNvPr>
          <p:cNvSpPr txBox="1">
            <a:spLocks/>
          </p:cNvSpPr>
          <p:nvPr/>
        </p:nvSpPr>
        <p:spPr>
          <a:xfrm>
            <a:off x="7769678" y="460340"/>
            <a:ext cx="3960563" cy="72634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ru-RU" altLang="ko-KR" sz="4400" b="1" dirty="0" smtClean="0">
                <a:solidFill>
                  <a:schemeClr val="accent2"/>
                </a:solidFill>
                <a:latin typeface="+mj-lt"/>
                <a:cs typeface="Arial" pitchFamily="34" charset="0"/>
              </a:rPr>
              <a:t>Задачи</a:t>
            </a:r>
            <a:endParaRPr lang="en-US" altLang="ko-KR" sz="44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29360" y="1469699"/>
            <a:ext cx="35487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Обеспечение равного доступа к образованию для всех 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74568" y="3419475"/>
            <a:ext cx="46516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Обновление содержания дополнительного </a:t>
            </a:r>
            <a:r>
              <a:rPr lang="ru-RU" dirty="0"/>
              <a:t>образования всех направленностей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75540" y="4643277"/>
            <a:ext cx="55271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Совершенствование профессионального </a:t>
            </a:r>
            <a:r>
              <a:rPr lang="ru-RU" dirty="0"/>
              <a:t> </a:t>
            </a:r>
            <a:r>
              <a:rPr lang="ru-RU" dirty="0" smtClean="0"/>
              <a:t>мастерства </a:t>
            </a:r>
            <a:r>
              <a:rPr lang="ru-RU" dirty="0"/>
              <a:t>педагогических и  управленческих кадров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30250" y="584837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dirty="0"/>
              <a:t>Содействие в  самореализации личности ребёнка </a:t>
            </a:r>
          </a:p>
          <a:p>
            <a:pPr lvl="0"/>
            <a:r>
              <a:rPr lang="ru-RU" dirty="0"/>
              <a:t>Повышение познавательной мотивации учеников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78921" y="2398243"/>
            <a:ext cx="40992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Внедрение навигатора</a:t>
            </a:r>
            <a:r>
              <a:rPr lang="ru-RU" i="1" dirty="0"/>
              <a:t> </a:t>
            </a:r>
            <a:r>
              <a:rPr lang="ru-RU" dirty="0"/>
              <a:t>по дополнительным общеобразовательным программам</a:t>
            </a:r>
          </a:p>
        </p:txBody>
      </p:sp>
      <p:sp>
        <p:nvSpPr>
          <p:cNvPr id="36" name="Rectangle 3">
            <a:extLst>
              <a:ext uri="{FF2B5EF4-FFF2-40B4-BE49-F238E27FC236}">
                <a16:creationId xmlns="" xmlns:a16="http://schemas.microsoft.com/office/drawing/2014/main" id="{22039A14-C7B1-472C-A3E2-384F9703E6A0}"/>
              </a:ext>
            </a:extLst>
          </p:cNvPr>
          <p:cNvSpPr/>
          <p:nvPr/>
        </p:nvSpPr>
        <p:spPr>
          <a:xfrm>
            <a:off x="6607137" y="2363621"/>
            <a:ext cx="1228435" cy="469354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rgbClr val="F5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64330192-5765-4A9F-94B0-F2D31E77CD4B}"/>
              </a:ext>
            </a:extLst>
          </p:cNvPr>
          <p:cNvSpPr txBox="1"/>
          <p:nvPr/>
        </p:nvSpPr>
        <p:spPr>
          <a:xfrm>
            <a:off x="6850960" y="2398243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ko-K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1287379" y="228600"/>
            <a:ext cx="557062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Цифровые технологии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Информационно коммуникационные  технологии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Э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лектронное обучение с применением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дистанционных образовательных технологий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Информационные ресурсы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3">
            <a:extLst>
              <a:ext uri="{FF2B5EF4-FFF2-40B4-BE49-F238E27FC236}">
                <a16:creationId xmlns="" xmlns:a16="http://schemas.microsoft.com/office/drawing/2014/main" id="{3A9537C4-BD4C-4080-B09C-B3D9656262DB}"/>
              </a:ext>
            </a:extLst>
          </p:cNvPr>
          <p:cNvSpPr/>
          <p:nvPr/>
        </p:nvSpPr>
        <p:spPr>
          <a:xfrm>
            <a:off x="1094873" y="971367"/>
            <a:ext cx="551849" cy="183665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ectangle 3">
            <a:extLst>
              <a:ext uri="{FF2B5EF4-FFF2-40B4-BE49-F238E27FC236}">
                <a16:creationId xmlns="" xmlns:a16="http://schemas.microsoft.com/office/drawing/2014/main" id="{3A9537C4-BD4C-4080-B09C-B3D9656262DB}"/>
              </a:ext>
            </a:extLst>
          </p:cNvPr>
          <p:cNvSpPr/>
          <p:nvPr/>
        </p:nvSpPr>
        <p:spPr>
          <a:xfrm>
            <a:off x="1379621" y="1484713"/>
            <a:ext cx="551849" cy="183665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3">
            <a:extLst>
              <a:ext uri="{FF2B5EF4-FFF2-40B4-BE49-F238E27FC236}">
                <a16:creationId xmlns="" xmlns:a16="http://schemas.microsoft.com/office/drawing/2014/main" id="{3A9537C4-BD4C-4080-B09C-B3D9656262DB}"/>
              </a:ext>
            </a:extLst>
          </p:cNvPr>
          <p:cNvSpPr/>
          <p:nvPr/>
        </p:nvSpPr>
        <p:spPr>
          <a:xfrm>
            <a:off x="1872915" y="2206607"/>
            <a:ext cx="551849" cy="183665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Rectangle 3">
            <a:extLst>
              <a:ext uri="{FF2B5EF4-FFF2-40B4-BE49-F238E27FC236}">
                <a16:creationId xmlns="" xmlns:a16="http://schemas.microsoft.com/office/drawing/2014/main" id="{3A9537C4-BD4C-4080-B09C-B3D9656262DB}"/>
              </a:ext>
            </a:extLst>
          </p:cNvPr>
          <p:cNvSpPr/>
          <p:nvPr/>
        </p:nvSpPr>
        <p:spPr>
          <a:xfrm>
            <a:off x="2213810" y="2655785"/>
            <a:ext cx="551849" cy="183665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Прямоугольник 26"/>
          <p:cNvSpPr/>
          <p:nvPr/>
        </p:nvSpPr>
        <p:spPr>
          <a:xfrm>
            <a:off x="2261937" y="2534471"/>
            <a:ext cx="4888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        Навигатор дополнительного</a:t>
            </a:r>
          </a:p>
          <a:p>
            <a:r>
              <a:rPr lang="ru-RU" sz="1600" dirty="0" smtClean="0"/>
              <a:t>        образования 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22648433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 txBox="1">
            <a:spLocks/>
          </p:cNvSpPr>
          <p:nvPr/>
        </p:nvSpPr>
        <p:spPr>
          <a:xfrm>
            <a:off x="7400925" y="558205"/>
            <a:ext cx="4414086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ru-RU" altLang="ko-KR" sz="3600" b="1" dirty="0" smtClean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rPr>
              <a:t>Навигатор дополнительного образования РТ</a:t>
            </a:r>
            <a:endParaRPr lang="en-US" altLang="ko-KR" sz="3600" b="1" dirty="0">
              <a:solidFill>
                <a:schemeClr val="accent3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AD36175-2ECD-4EC0-B96F-475D4128BF80}"/>
              </a:ext>
            </a:extLst>
          </p:cNvPr>
          <p:cNvSpPr txBox="1"/>
          <p:nvPr/>
        </p:nvSpPr>
        <p:spPr>
          <a:xfrm>
            <a:off x="7218949" y="4379494"/>
            <a:ext cx="4824662" cy="224676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altLang="ko-KR" sz="2800" b="1" dirty="0" smtClean="0">
                <a:solidFill>
                  <a:schemeClr val="bg1"/>
                </a:solidFill>
                <a:cs typeface="Arial" pitchFamily="34" charset="0"/>
              </a:rPr>
              <a:t>48 программ:</a:t>
            </a:r>
          </a:p>
          <a:p>
            <a:pPr algn="r"/>
            <a:r>
              <a:rPr lang="ru-RU" altLang="ko-KR" sz="2800" b="1" dirty="0" smtClean="0">
                <a:solidFill>
                  <a:schemeClr val="bg1"/>
                </a:solidFill>
                <a:cs typeface="Arial" pitchFamily="34" charset="0"/>
              </a:rPr>
              <a:t>1-2 г.-16</a:t>
            </a:r>
          </a:p>
          <a:p>
            <a:pPr algn="r"/>
            <a:r>
              <a:rPr lang="ru-RU" altLang="ko-KR" sz="2800" b="1" dirty="0" smtClean="0">
                <a:solidFill>
                  <a:schemeClr val="bg1"/>
                </a:solidFill>
                <a:cs typeface="Arial" pitchFamily="34" charset="0"/>
              </a:rPr>
              <a:t>3-5г.-32</a:t>
            </a:r>
            <a:endParaRPr lang="en-US" altLang="ko-KR" sz="28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ru-RU" altLang="ko-KR" sz="2800" b="1" dirty="0" smtClean="0">
                <a:solidFill>
                  <a:schemeClr val="bg1"/>
                </a:solidFill>
                <a:cs typeface="Arial" pitchFamily="34" charset="0"/>
              </a:rPr>
              <a:t>72 группы</a:t>
            </a:r>
          </a:p>
          <a:p>
            <a:pPr algn="r"/>
            <a:r>
              <a:rPr lang="ru-RU" altLang="ko-KR" sz="2800" b="1" dirty="0" smtClean="0">
                <a:solidFill>
                  <a:schemeClr val="bg1"/>
                </a:solidFill>
                <a:cs typeface="Arial" pitchFamily="34" charset="0"/>
              </a:rPr>
              <a:t>994 ребенка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AA7A68B5-3A98-4EA6-A764-23DFE2AC0AE7}"/>
              </a:ext>
            </a:extLst>
          </p:cNvPr>
          <p:cNvSpPr txBox="1">
            <a:spLocks/>
          </p:cNvSpPr>
          <p:nvPr/>
        </p:nvSpPr>
        <p:spPr>
          <a:xfrm>
            <a:off x="2538264" y="5646390"/>
            <a:ext cx="3957786" cy="57606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086599" y="2593812"/>
            <a:ext cx="46682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рамках реализации основных задач федерального проекта «Успех каждого ребенка» с 2021г. внедряется Навигатор дополнительного образования Республики Татарстан, как часть федерального </a:t>
            </a:r>
            <a:r>
              <a:rPr lang="ru-RU" dirty="0" smtClean="0"/>
              <a:t>Навигатора</a:t>
            </a:r>
            <a:endParaRPr lang="ru-RU" dirty="0"/>
          </a:p>
        </p:txBody>
      </p:sp>
      <p:pic>
        <p:nvPicPr>
          <p:cNvPr id="12" name="Рисунок 11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6990" t="17340" r="6799" b="11900"/>
          <a:stretch>
            <a:fillRect/>
          </a:stretch>
        </p:blipFill>
        <p:spPr bwMode="auto">
          <a:xfrm>
            <a:off x="276726" y="1287379"/>
            <a:ext cx="6208295" cy="495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2175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L-Shape 5">
            <a:extLst>
              <a:ext uri="{FF2B5EF4-FFF2-40B4-BE49-F238E27FC236}">
                <a16:creationId xmlns="" xmlns:a16="http://schemas.microsoft.com/office/drawing/2014/main" id="{50D7DA60-4801-41DA-9F51-F11A00C63B86}"/>
              </a:ext>
            </a:extLst>
          </p:cNvPr>
          <p:cNvSpPr/>
          <p:nvPr/>
        </p:nvSpPr>
        <p:spPr>
          <a:xfrm rot="13500000">
            <a:off x="5653661" y="2153578"/>
            <a:ext cx="886273" cy="88628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L-Shape 5">
            <a:extLst>
              <a:ext uri="{FF2B5EF4-FFF2-40B4-BE49-F238E27FC236}">
                <a16:creationId xmlns="" xmlns:a16="http://schemas.microsoft.com/office/drawing/2014/main" id="{E62A19BC-BC20-40FA-BA0C-9F60D7309502}"/>
              </a:ext>
            </a:extLst>
          </p:cNvPr>
          <p:cNvSpPr/>
          <p:nvPr/>
        </p:nvSpPr>
        <p:spPr>
          <a:xfrm rot="13500000">
            <a:off x="3283477" y="5059738"/>
            <a:ext cx="1171974" cy="1171992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L-Shape 5">
            <a:extLst>
              <a:ext uri="{FF2B5EF4-FFF2-40B4-BE49-F238E27FC236}">
                <a16:creationId xmlns="" xmlns:a16="http://schemas.microsoft.com/office/drawing/2014/main" id="{10E7B4E3-D5A8-4112-B71A-73CD00F7F461}"/>
              </a:ext>
            </a:extLst>
          </p:cNvPr>
          <p:cNvSpPr/>
          <p:nvPr/>
        </p:nvSpPr>
        <p:spPr>
          <a:xfrm rot="13500000">
            <a:off x="145742" y="2425867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L-Shape 5">
            <a:extLst>
              <a:ext uri="{FF2B5EF4-FFF2-40B4-BE49-F238E27FC236}">
                <a16:creationId xmlns="" xmlns:a16="http://schemas.microsoft.com/office/drawing/2014/main" id="{DA4417C9-3020-4CB9-9483-D209992F67BE}"/>
              </a:ext>
            </a:extLst>
          </p:cNvPr>
          <p:cNvSpPr/>
          <p:nvPr/>
        </p:nvSpPr>
        <p:spPr>
          <a:xfrm rot="13500000">
            <a:off x="548475" y="2665489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L-Shape 5">
            <a:extLst>
              <a:ext uri="{FF2B5EF4-FFF2-40B4-BE49-F238E27FC236}">
                <a16:creationId xmlns="" xmlns:a16="http://schemas.microsoft.com/office/drawing/2014/main" id="{63337B4A-77AF-4578-8C53-483DEE8ABFFC}"/>
              </a:ext>
            </a:extLst>
          </p:cNvPr>
          <p:cNvSpPr/>
          <p:nvPr/>
        </p:nvSpPr>
        <p:spPr>
          <a:xfrm rot="13500000">
            <a:off x="7676098" y="1452758"/>
            <a:ext cx="2483245" cy="2483254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L-Shape 5">
            <a:extLst>
              <a:ext uri="{FF2B5EF4-FFF2-40B4-BE49-F238E27FC236}">
                <a16:creationId xmlns="" xmlns:a16="http://schemas.microsoft.com/office/drawing/2014/main" id="{50877225-F8DE-4412-A106-C393E1C636B1}"/>
              </a:ext>
            </a:extLst>
          </p:cNvPr>
          <p:cNvSpPr/>
          <p:nvPr/>
        </p:nvSpPr>
        <p:spPr>
          <a:xfrm rot="13500000">
            <a:off x="8592461" y="4174802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L-Shape 5">
            <a:extLst>
              <a:ext uri="{FF2B5EF4-FFF2-40B4-BE49-F238E27FC236}">
                <a16:creationId xmlns="" xmlns:a16="http://schemas.microsoft.com/office/drawing/2014/main" id="{9A216189-7CA2-461A-AF84-CC5668B20F0C}"/>
              </a:ext>
            </a:extLst>
          </p:cNvPr>
          <p:cNvSpPr/>
          <p:nvPr/>
        </p:nvSpPr>
        <p:spPr>
          <a:xfrm rot="13500000">
            <a:off x="4615013" y="2423975"/>
            <a:ext cx="3125471" cy="312552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L-Shape 5">
            <a:extLst>
              <a:ext uri="{FF2B5EF4-FFF2-40B4-BE49-F238E27FC236}">
                <a16:creationId xmlns="" xmlns:a16="http://schemas.microsoft.com/office/drawing/2014/main" id="{36EF727B-C7AA-413C-8EED-C525286C5E15}"/>
              </a:ext>
            </a:extLst>
          </p:cNvPr>
          <p:cNvSpPr/>
          <p:nvPr/>
        </p:nvSpPr>
        <p:spPr>
          <a:xfrm rot="13500000">
            <a:off x="2545965" y="129030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Проблемные вопросы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L-Shape 5">
            <a:extLst>
              <a:ext uri="{FF2B5EF4-FFF2-40B4-BE49-F238E27FC236}">
                <a16:creationId xmlns="" xmlns:a16="http://schemas.microsoft.com/office/drawing/2014/main" id="{46F597BE-50F3-4A56-9EEF-6D8DB45E12EB}"/>
              </a:ext>
            </a:extLst>
          </p:cNvPr>
          <p:cNvSpPr/>
          <p:nvPr/>
        </p:nvSpPr>
        <p:spPr>
          <a:xfrm rot="13500000">
            <a:off x="7644868" y="5242570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L-Shape 5">
            <a:extLst>
              <a:ext uri="{FF2B5EF4-FFF2-40B4-BE49-F238E27FC236}">
                <a16:creationId xmlns="" xmlns:a16="http://schemas.microsoft.com/office/drawing/2014/main" id="{A4A3FFA3-9E05-4FFA-9528-823539439B88}"/>
              </a:ext>
            </a:extLst>
          </p:cNvPr>
          <p:cNvSpPr/>
          <p:nvPr/>
        </p:nvSpPr>
        <p:spPr>
          <a:xfrm rot="13500000">
            <a:off x="1569966" y="1611150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AFC26A4-DC18-463F-9EC1-21EE1EA8CE7B}"/>
              </a:ext>
            </a:extLst>
          </p:cNvPr>
          <p:cNvSpPr txBox="1"/>
          <p:nvPr/>
        </p:nvSpPr>
        <p:spPr>
          <a:xfrm>
            <a:off x="697832" y="3765885"/>
            <a:ext cx="2442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ea typeface="Times New Roman"/>
              </a:rPr>
              <a:t>Отсутствие помещения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01B6ABE-F0F3-4290-A208-8DBD1BD762E4}"/>
              </a:ext>
            </a:extLst>
          </p:cNvPr>
          <p:cNvSpPr txBox="1"/>
          <p:nvPr/>
        </p:nvSpPr>
        <p:spPr>
          <a:xfrm>
            <a:off x="7642991" y="2207038"/>
            <a:ext cx="30049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  <a:ea typeface="Times New Roman"/>
              </a:rPr>
              <a:t>Развитие художественной</a:t>
            </a:r>
            <a:r>
              <a:rPr lang="ru-RU" sz="1400" dirty="0">
                <a:solidFill>
                  <a:prstClr val="black"/>
                </a:solidFill>
                <a:ea typeface="Times New Roman"/>
              </a:rPr>
              <a:t>, </a:t>
            </a:r>
            <a:r>
              <a:rPr lang="ru-RU" sz="1400" dirty="0" smtClean="0">
                <a:solidFill>
                  <a:prstClr val="black"/>
                </a:solidFill>
                <a:ea typeface="Times New Roman"/>
              </a:rPr>
              <a:t>физкультурно-спортивной</a:t>
            </a:r>
            <a:r>
              <a:rPr lang="ru-RU" sz="1400" dirty="0">
                <a:solidFill>
                  <a:prstClr val="black"/>
                </a:solidFill>
                <a:ea typeface="Times New Roman"/>
              </a:rPr>
              <a:t>, военно-патриотической направленности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3B53FE7-59AF-4586-B166-27FADB290DF2}"/>
              </a:ext>
            </a:extLst>
          </p:cNvPr>
          <p:cNvSpPr txBox="1"/>
          <p:nvPr/>
        </p:nvSpPr>
        <p:spPr>
          <a:xfrm>
            <a:off x="8494295" y="5021868"/>
            <a:ext cx="342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ea typeface="Times New Roman"/>
              </a:rPr>
              <a:t>Слабый </a:t>
            </a:r>
            <a:r>
              <a:rPr lang="ru-RU" sz="1400" dirty="0">
                <a:ea typeface="Times New Roman"/>
              </a:rPr>
              <a:t>уровень ИКТ, недостаточно</a:t>
            </a:r>
            <a:r>
              <a:rPr lang="ru-RU" sz="1200" dirty="0">
                <a:ea typeface="Times New Roman"/>
              </a:rPr>
              <a:t> </a:t>
            </a:r>
            <a:r>
              <a:rPr lang="ru-RU" sz="1400" dirty="0">
                <a:ea typeface="Times New Roman"/>
              </a:rPr>
              <a:t>методических компетенций, </a:t>
            </a:r>
            <a:endParaRPr lang="ru-RU" sz="1400" dirty="0" smtClean="0">
              <a:ea typeface="Times New Roman"/>
            </a:endParaRPr>
          </a:p>
          <a:p>
            <a:r>
              <a:rPr lang="ru-RU" sz="1400" dirty="0" smtClean="0">
                <a:ea typeface="Times New Roman"/>
              </a:rPr>
              <a:t>психологическая </a:t>
            </a:r>
            <a:r>
              <a:rPr lang="ru-RU" sz="1400" dirty="0">
                <a:ea typeface="Times New Roman"/>
              </a:rPr>
              <a:t>неготовность к освоению новых технологий</a:t>
            </a:r>
            <a:endParaRPr lang="ko-KR" altLang="en-US" sz="1400" dirty="0"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0C8EDE4-2003-402F-8C1F-5A962B0CBC2B}"/>
              </a:ext>
            </a:extLst>
          </p:cNvPr>
          <p:cNvSpPr txBox="1"/>
          <p:nvPr/>
        </p:nvSpPr>
        <p:spPr>
          <a:xfrm>
            <a:off x="4584032" y="3838074"/>
            <a:ext cx="3741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dirty="0" smtClean="0">
                <a:solidFill>
                  <a:prstClr val="black"/>
                </a:solidFill>
                <a:ea typeface="Times New Roman"/>
              </a:rPr>
              <a:t>Слабая ресурсная и материальная база</a:t>
            </a:r>
            <a:endParaRPr lang="ko-KR" altLang="en-US" sz="14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L-Shape 5">
            <a:extLst>
              <a:ext uri="{FF2B5EF4-FFF2-40B4-BE49-F238E27FC236}">
                <a16:creationId xmlns="" xmlns:a16="http://schemas.microsoft.com/office/drawing/2014/main" id="{BE7D0ECA-D041-4567-97C5-2E99FE9A77A0}"/>
              </a:ext>
            </a:extLst>
          </p:cNvPr>
          <p:cNvSpPr/>
          <p:nvPr/>
        </p:nvSpPr>
        <p:spPr>
          <a:xfrm rot="13500000">
            <a:off x="3420539" y="3573627"/>
            <a:ext cx="886273" cy="88628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L-Shape 5">
            <a:extLst>
              <a:ext uri="{FF2B5EF4-FFF2-40B4-BE49-F238E27FC236}">
                <a16:creationId xmlns="" xmlns:a16="http://schemas.microsoft.com/office/drawing/2014/main" id="{D5004659-996D-46A0-AC7B-18F2744E73C3}"/>
              </a:ext>
            </a:extLst>
          </p:cNvPr>
          <p:cNvSpPr/>
          <p:nvPr/>
        </p:nvSpPr>
        <p:spPr>
          <a:xfrm rot="13500000">
            <a:off x="10205296" y="3666292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L-Shape 5">
            <a:extLst>
              <a:ext uri="{FF2B5EF4-FFF2-40B4-BE49-F238E27FC236}">
                <a16:creationId xmlns="" xmlns:a16="http://schemas.microsoft.com/office/drawing/2014/main" id="{9D3E5236-3CE4-46B3-A06B-A1999FE902D1}"/>
              </a:ext>
            </a:extLst>
          </p:cNvPr>
          <p:cNvSpPr/>
          <p:nvPr/>
        </p:nvSpPr>
        <p:spPr>
          <a:xfrm rot="13500000">
            <a:off x="1665647" y="2683899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L-Shape 5">
            <a:extLst>
              <a:ext uri="{FF2B5EF4-FFF2-40B4-BE49-F238E27FC236}">
                <a16:creationId xmlns="" xmlns:a16="http://schemas.microsoft.com/office/drawing/2014/main" id="{AB9CDF47-9E42-492D-AEC7-C1CAB831C607}"/>
              </a:ext>
            </a:extLst>
          </p:cNvPr>
          <p:cNvSpPr/>
          <p:nvPr/>
        </p:nvSpPr>
        <p:spPr>
          <a:xfrm rot="13500000">
            <a:off x="8445132" y="3600874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41BBCE9-DC70-421D-A36C-AFBBC5EE999F}"/>
              </a:ext>
            </a:extLst>
          </p:cNvPr>
          <p:cNvSpPr txBox="1"/>
          <p:nvPr/>
        </p:nvSpPr>
        <p:spPr>
          <a:xfrm>
            <a:off x="2686409" y="2197149"/>
            <a:ext cx="2286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altLang="ko-KR" sz="1400" dirty="0" smtClean="0"/>
              <a:t>Большая загруженность центральных школ</a:t>
            </a:r>
            <a:endParaRPr lang="ko-KR" alt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180" y="4701860"/>
            <a:ext cx="2944812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B006EB7D-6ACA-4AF5-AE04-2D248BCA084E}"/>
              </a:ext>
            </a:extLst>
          </p:cNvPr>
          <p:cNvSpPr txBox="1"/>
          <p:nvPr/>
        </p:nvSpPr>
        <p:spPr>
          <a:xfrm>
            <a:off x="5654842" y="5590472"/>
            <a:ext cx="1360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ea typeface="Times New Roman"/>
              </a:rPr>
              <a:t>Кадры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L-Shape 5">
            <a:extLst>
              <a:ext uri="{FF2B5EF4-FFF2-40B4-BE49-F238E27FC236}">
                <a16:creationId xmlns="" xmlns:a16="http://schemas.microsoft.com/office/drawing/2014/main" id="{9D3E5236-3CE4-46B3-A06B-A1999FE902D1}"/>
              </a:ext>
            </a:extLst>
          </p:cNvPr>
          <p:cNvSpPr/>
          <p:nvPr/>
        </p:nvSpPr>
        <p:spPr>
          <a:xfrm rot="13500000">
            <a:off x="1495517" y="4767631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L-Shape 5">
            <a:extLst>
              <a:ext uri="{FF2B5EF4-FFF2-40B4-BE49-F238E27FC236}">
                <a16:creationId xmlns="" xmlns:a16="http://schemas.microsoft.com/office/drawing/2014/main" id="{10E7B4E3-D5A8-4112-B71A-73CD00F7F461}"/>
              </a:ext>
            </a:extLst>
          </p:cNvPr>
          <p:cNvSpPr/>
          <p:nvPr/>
        </p:nvSpPr>
        <p:spPr>
          <a:xfrm rot="13500000">
            <a:off x="1441142" y="5393656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0076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62C1E8E-51C5-4F39-B389-9D508835DF50}"/>
              </a:ext>
            </a:extLst>
          </p:cNvPr>
          <p:cNvSpPr/>
          <p:nvPr/>
        </p:nvSpPr>
        <p:spPr>
          <a:xfrm>
            <a:off x="745793" y="5666918"/>
            <a:ext cx="3122991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BE390F7-C818-4F53-BA14-70802F8396D9}"/>
              </a:ext>
            </a:extLst>
          </p:cNvPr>
          <p:cNvSpPr/>
          <p:nvPr/>
        </p:nvSpPr>
        <p:spPr>
          <a:xfrm>
            <a:off x="4519547" y="5666918"/>
            <a:ext cx="3122991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213A744-8B33-4540-804C-AD6BAE5508B1}"/>
              </a:ext>
            </a:extLst>
          </p:cNvPr>
          <p:cNvSpPr/>
          <p:nvPr/>
        </p:nvSpPr>
        <p:spPr>
          <a:xfrm>
            <a:off x="8322486" y="5666918"/>
            <a:ext cx="3122991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387E4B1-D403-4440-B9AB-0E84A47C77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Районные мероприятия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5926D19-4D2C-4E85-9653-7A2775137F85}"/>
              </a:ext>
            </a:extLst>
          </p:cNvPr>
          <p:cNvSpPr txBox="1"/>
          <p:nvPr/>
        </p:nvSpPr>
        <p:spPr>
          <a:xfrm>
            <a:off x="1202400" y="5735387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altLang="ko-KR" sz="1400" b="1" dirty="0" smtClean="0">
                <a:cs typeface="Arial" pitchFamily="34" charset="0"/>
              </a:rPr>
              <a:t>День Победы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B16FA06-7109-423D-963E-0232E89E4562}"/>
              </a:ext>
            </a:extLst>
          </p:cNvPr>
          <p:cNvSpPr txBox="1"/>
          <p:nvPr/>
        </p:nvSpPr>
        <p:spPr>
          <a:xfrm>
            <a:off x="4999239" y="5735387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altLang="ko-KR" sz="1400" b="1" dirty="0" smtClean="0">
                <a:cs typeface="Arial" pitchFamily="34" charset="0"/>
              </a:rPr>
              <a:t>Лыжня России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DB06B83-D770-4096-BA67-AB8E85303B68}"/>
              </a:ext>
            </a:extLst>
          </p:cNvPr>
          <p:cNvSpPr txBox="1"/>
          <p:nvPr/>
        </p:nvSpPr>
        <p:spPr>
          <a:xfrm>
            <a:off x="8796078" y="5735387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altLang="ko-KR" sz="1400" b="1" dirty="0" smtClean="0">
                <a:cs typeface="Arial" pitchFamily="34" charset="0"/>
              </a:rPr>
              <a:t>Сабантуй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F8AAEE09-5682-4511-BCA8-ADE809FCF3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pic>
        <p:nvPicPr>
          <p:cNvPr id="14" name="Рисунок 13" descr="\\10.76.38.99\tulpar2\А ВСЕ ДОКУМЕНТЫ\фото 2020-21\деньпобеды\IMG20210509094241.jpg"/>
          <p:cNvPicPr>
            <a:picLocks noGrp="1"/>
          </p:cNvPicPr>
          <p:nvPr>
            <p:ph type="pic" sz="quarter" idx="42"/>
          </p:nvPr>
        </p:nvPicPr>
        <p:blipFill>
          <a:blip r:embed="rId2" cstate="print"/>
          <a:srcRect l="18874" r="18874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0" name="Picture 2" descr="\\10.76.38.99\tulpar2\А ВСЕ ДОКУМЕНТЫ\фото 2020-21\Лыжня России\IMG-20210303-WA0020.jpg"/>
          <p:cNvPicPr>
            <a:picLocks noGrp="1" noChangeAspect="1" noChangeArrowheads="1"/>
          </p:cNvPicPr>
          <p:nvPr>
            <p:ph type="pic" sz="quarter" idx="43"/>
          </p:nvPr>
        </p:nvPicPr>
        <p:blipFill>
          <a:blip r:embed="rId3" cstate="print"/>
          <a:srcRect l="18874" r="18874"/>
          <a:stretch>
            <a:fillRect/>
          </a:stretch>
        </p:blipFill>
        <p:spPr bwMode="auto">
          <a:prstGeom prst="rect">
            <a:avLst/>
          </a:prstGeom>
          <a:noFill/>
        </p:spPr>
      </p:pic>
      <p:pic>
        <p:nvPicPr>
          <p:cNvPr id="58371" name="Picture 3" descr="C:\Users\admin\Downloads\1661237304901.jpg"/>
          <p:cNvPicPr>
            <a:picLocks noChangeAspect="1" noChangeArrowheads="1"/>
          </p:cNvPicPr>
          <p:nvPr/>
        </p:nvPicPr>
        <p:blipFill>
          <a:blip r:embed="rId4" cstate="print"/>
          <a:srcRect l="26989" t="23333" r="19924" b="26140"/>
          <a:stretch>
            <a:fillRect/>
          </a:stretch>
        </p:blipFill>
        <p:spPr bwMode="auto">
          <a:xfrm>
            <a:off x="8398042" y="1840832"/>
            <a:ext cx="3556847" cy="3585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1722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62C1E8E-51C5-4F39-B389-9D508835DF50}"/>
              </a:ext>
            </a:extLst>
          </p:cNvPr>
          <p:cNvSpPr/>
          <p:nvPr/>
        </p:nvSpPr>
        <p:spPr>
          <a:xfrm>
            <a:off x="745793" y="5666918"/>
            <a:ext cx="3122991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BE390F7-C818-4F53-BA14-70802F8396D9}"/>
              </a:ext>
            </a:extLst>
          </p:cNvPr>
          <p:cNvSpPr/>
          <p:nvPr/>
        </p:nvSpPr>
        <p:spPr>
          <a:xfrm>
            <a:off x="4519547" y="5666918"/>
            <a:ext cx="3122991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213A744-8B33-4540-804C-AD6BAE5508B1}"/>
              </a:ext>
            </a:extLst>
          </p:cNvPr>
          <p:cNvSpPr/>
          <p:nvPr/>
        </p:nvSpPr>
        <p:spPr>
          <a:xfrm>
            <a:off x="8322486" y="5666918"/>
            <a:ext cx="3122991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387E4B1-D403-4440-B9AB-0E84A47C77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Мероприятия с учащимися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5926D19-4D2C-4E85-9653-7A2775137F85}"/>
              </a:ext>
            </a:extLst>
          </p:cNvPr>
          <p:cNvSpPr txBox="1"/>
          <p:nvPr/>
        </p:nvSpPr>
        <p:spPr>
          <a:xfrm>
            <a:off x="745793" y="5627665"/>
            <a:ext cx="3122991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sz="1400" dirty="0"/>
              <a:t>фестиваль народного творчества </a:t>
            </a:r>
            <a:r>
              <a:rPr lang="ru-RU" sz="1400" dirty="0" smtClean="0"/>
              <a:t>«</a:t>
            </a:r>
            <a:r>
              <a:rPr lang="ru-RU" sz="1400" dirty="0" err="1" smtClean="0"/>
              <a:t>Ватан</a:t>
            </a:r>
            <a:r>
              <a:rPr lang="ru-RU" sz="1400" dirty="0" smtClean="0"/>
              <a:t>»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B16FA06-7109-423D-963E-0232E89E4562}"/>
              </a:ext>
            </a:extLst>
          </p:cNvPr>
          <p:cNvSpPr txBox="1"/>
          <p:nvPr/>
        </p:nvSpPr>
        <p:spPr>
          <a:xfrm>
            <a:off x="4519546" y="5606716"/>
            <a:ext cx="3122991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sz="1400" dirty="0"/>
              <a:t>фестиваль патриотической песни «Виктория»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DB06B83-D770-4096-BA67-AB8E85303B68}"/>
              </a:ext>
            </a:extLst>
          </p:cNvPr>
          <p:cNvSpPr txBox="1"/>
          <p:nvPr/>
        </p:nvSpPr>
        <p:spPr>
          <a:xfrm>
            <a:off x="8322485" y="5735387"/>
            <a:ext cx="312299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ru-RU" sz="1400" dirty="0" smtClean="0"/>
              <a:t>Акция </a:t>
            </a:r>
            <a:r>
              <a:rPr lang="ru-RU" sz="1400" dirty="0"/>
              <a:t>«Письмо солдату»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7345" name="Picture 1" descr="\\10.76.38.99\tulpar2\А ВСЕ ДОКУМЕНТЫ\фото 2019-20\Ватан 08.11.19\20191108_112027.jpg"/>
          <p:cNvPicPr>
            <a:picLocks noGrp="1" noChangeAspect="1" noChangeArrowheads="1"/>
          </p:cNvPicPr>
          <p:nvPr>
            <p:ph type="pic" sz="quarter" idx="42"/>
          </p:nvPr>
        </p:nvPicPr>
        <p:blipFill>
          <a:blip r:embed="rId2" cstate="print"/>
          <a:srcRect l="29836" r="29836"/>
          <a:stretch>
            <a:fillRect/>
          </a:stretch>
        </p:blipFill>
        <p:spPr bwMode="auto">
          <a:prstGeom prst="rect">
            <a:avLst/>
          </a:prstGeom>
          <a:noFill/>
        </p:spPr>
      </p:pic>
      <p:pic>
        <p:nvPicPr>
          <p:cNvPr id="57347" name="Picture 3" descr="\\10.76.38.99\tulpar2\А ВСЕ ДОКУМЕНТЫ\фото 2018-19\фото Виктория, семинар ПО\20190221_110331.jpg"/>
          <p:cNvPicPr>
            <a:picLocks noGrp="1" noChangeAspect="1" noChangeArrowheads="1"/>
          </p:cNvPicPr>
          <p:nvPr>
            <p:ph type="pic" sz="quarter" idx="43"/>
          </p:nvPr>
        </p:nvPicPr>
        <p:blipFill>
          <a:blip r:embed="rId3" cstate="print"/>
          <a:srcRect l="26656" r="26656"/>
          <a:stretch>
            <a:fillRect/>
          </a:stretch>
        </p:blipFill>
        <p:spPr bwMode="auto">
          <a:prstGeom prst="rect">
            <a:avLst/>
          </a:prstGeom>
          <a:noFill/>
        </p:spPr>
      </p:pic>
      <p:pic>
        <p:nvPicPr>
          <p:cNvPr id="17" name="Рисунок 16" descr="C:\Users\admin\Downloads\1661235846291.jpg"/>
          <p:cNvPicPr>
            <a:picLocks noGrp="1"/>
          </p:cNvPicPr>
          <p:nvPr>
            <p:ph type="pic" sz="quarter" idx="16"/>
          </p:nvPr>
        </p:nvPicPr>
        <p:blipFill>
          <a:blip r:embed="rId4" cstate="print"/>
          <a:srcRect t="22892" b="2289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0812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2233</TotalTime>
  <Words>981</Words>
  <Application>Microsoft Office PowerPoint</Application>
  <PresentationFormat>Произвольный</PresentationFormat>
  <Paragraphs>179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Contents Slide Master</vt:lpstr>
      <vt:lpstr>Section Break Slide Master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Тулпар</cp:lastModifiedBy>
  <cp:revision>114</cp:revision>
  <dcterms:created xsi:type="dcterms:W3CDTF">2020-01-20T05:08:25Z</dcterms:created>
  <dcterms:modified xsi:type="dcterms:W3CDTF">2022-10-20T13:27:07Z</dcterms:modified>
</cp:coreProperties>
</file>